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9.png" ContentType="image/png"/>
  <Override PartName="/ppt/media/image1.png" ContentType="image/png"/>
  <Override PartName="/ppt/media/image2.png" ContentType="image/png"/>
  <Override PartName="/ppt/media/image17.jpeg" ContentType="image/jpe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23.jpeg" ContentType="image/jpeg"/>
  <Override PartName="/ppt/media/image8.png" ContentType="image/png"/>
  <Override PartName="/ppt/media/image10.png" ContentType="image/png"/>
  <Override PartName="/ppt/media/image11.jpeg" ContentType="image/jpeg"/>
  <Override PartName="/ppt/media/image12.jpeg" ContentType="image/jpeg"/>
  <Override PartName="/ppt/media/image13.jpeg" ContentType="image/jpeg"/>
  <Override PartName="/ppt/media/image14.jpeg" ContentType="image/jpeg"/>
  <Override PartName="/ppt/media/image15.png" ContentType="image/png"/>
  <Override PartName="/ppt/media/hdphoto1.wdp" ContentType="image/vnd.ms-photo"/>
  <Override PartName="/ppt/media/image16.jpeg" ContentType="image/jpeg"/>
  <Override PartName="/ppt/media/image18.jpeg" ContentType="image/jpeg"/>
  <Override PartName="/ppt/media/media19.m4a" ContentType="application/vnd.sun.star.media"/>
  <Override PartName="/ppt/media/image20.png" ContentType="image/png"/>
  <Override PartName="/ppt/media/image21.png" ContentType="image/png"/>
  <Override PartName="/ppt/media/image22.png" ContentType="image/png"/>
  <Override PartName="/ppt/media/image24.jpeg" ContentType="image/jpeg"/>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PlaceHolder 1"/>
          <p:cNvSpPr>
            <a:spLocks noGrp="1"/>
          </p:cNvSpPr>
          <p:nvPr>
            <p:ph type="sldImg"/>
          </p:nvPr>
        </p:nvSpPr>
        <p:spPr>
          <a:xfrm>
            <a:off x="216000" y="812520"/>
            <a:ext cx="7127280" cy="4008960"/>
          </a:xfrm>
          <a:prstGeom prst="rect">
            <a:avLst/>
          </a:prstGeom>
        </p:spPr>
        <p:txBody>
          <a:bodyPr lIns="0" rIns="0" tIns="0" bIns="0" anchor="ctr"/>
          <a:p>
            <a:pPr algn="ctr"/>
            <a:r>
              <a:rPr b="0" lang="it-IT" sz="4400" spc="-1" strike="noStrike">
                <a:latin typeface="Arial"/>
              </a:rPr>
              <a:t>Fai clic per spostare la diapositiva</a:t>
            </a:r>
            <a:endParaRPr b="0" lang="it-IT" sz="4400" spc="-1" strike="noStrike">
              <a:latin typeface="Arial"/>
            </a:endParaRPr>
          </a:p>
        </p:txBody>
      </p:sp>
      <p:sp>
        <p:nvSpPr>
          <p:cNvPr id="89" name="PlaceHolder 2"/>
          <p:cNvSpPr>
            <a:spLocks noGrp="1"/>
          </p:cNvSpPr>
          <p:nvPr>
            <p:ph type="body"/>
          </p:nvPr>
        </p:nvSpPr>
        <p:spPr>
          <a:xfrm>
            <a:off x="756000" y="5078520"/>
            <a:ext cx="6047640" cy="4811040"/>
          </a:xfrm>
          <a:prstGeom prst="rect">
            <a:avLst/>
          </a:prstGeom>
        </p:spPr>
        <p:txBody>
          <a:bodyPr lIns="0" rIns="0" tIns="0" bIns="0"/>
          <a:p>
            <a:r>
              <a:rPr b="0" lang="it-IT" sz="2000" spc="-1" strike="noStrike">
                <a:latin typeface="Arial"/>
              </a:rPr>
              <a:t>Fai clic per modificare il formato delle note</a:t>
            </a:r>
            <a:endParaRPr b="0" lang="it-IT" sz="2000" spc="-1" strike="noStrike">
              <a:latin typeface="Arial"/>
            </a:endParaRPr>
          </a:p>
        </p:txBody>
      </p:sp>
      <p:sp>
        <p:nvSpPr>
          <p:cNvPr id="90" name="PlaceHolder 3"/>
          <p:cNvSpPr>
            <a:spLocks noGrp="1"/>
          </p:cNvSpPr>
          <p:nvPr>
            <p:ph type="hdr"/>
          </p:nvPr>
        </p:nvSpPr>
        <p:spPr>
          <a:xfrm>
            <a:off x="0" y="0"/>
            <a:ext cx="3280680" cy="534240"/>
          </a:xfrm>
          <a:prstGeom prst="rect">
            <a:avLst/>
          </a:prstGeom>
        </p:spPr>
        <p:txBody>
          <a:bodyPr lIns="0" rIns="0" tIns="0" bIns="0"/>
          <a:p>
            <a:r>
              <a:rPr b="0" lang="it-IT" sz="1400" spc="-1" strike="noStrike">
                <a:latin typeface="Times New Roman"/>
              </a:rPr>
              <a:t>&lt;intestazione&gt;</a:t>
            </a:r>
            <a:endParaRPr b="0" lang="it-IT" sz="1400" spc="-1" strike="noStrike">
              <a:latin typeface="Times New Roman"/>
            </a:endParaRPr>
          </a:p>
        </p:txBody>
      </p:sp>
      <p:sp>
        <p:nvSpPr>
          <p:cNvPr id="91" name="PlaceHolder 4"/>
          <p:cNvSpPr>
            <a:spLocks noGrp="1"/>
          </p:cNvSpPr>
          <p:nvPr>
            <p:ph type="dt"/>
          </p:nvPr>
        </p:nvSpPr>
        <p:spPr>
          <a:xfrm>
            <a:off x="4278960" y="0"/>
            <a:ext cx="3280680" cy="534240"/>
          </a:xfrm>
          <a:prstGeom prst="rect">
            <a:avLst/>
          </a:prstGeom>
        </p:spPr>
        <p:txBody>
          <a:bodyPr lIns="0" rIns="0" tIns="0" bIns="0"/>
          <a:p>
            <a:pPr algn="r"/>
            <a:r>
              <a:rPr b="0" lang="it-IT" sz="1400" spc="-1" strike="noStrike">
                <a:latin typeface="Times New Roman"/>
              </a:rPr>
              <a:t>&lt;data/ora&gt;</a:t>
            </a:r>
            <a:endParaRPr b="0" lang="it-IT" sz="1400" spc="-1" strike="noStrike">
              <a:latin typeface="Times New Roman"/>
            </a:endParaRPr>
          </a:p>
        </p:txBody>
      </p:sp>
      <p:sp>
        <p:nvSpPr>
          <p:cNvPr id="92" name="PlaceHolder 5"/>
          <p:cNvSpPr>
            <a:spLocks noGrp="1"/>
          </p:cNvSpPr>
          <p:nvPr>
            <p:ph type="ftr"/>
          </p:nvPr>
        </p:nvSpPr>
        <p:spPr>
          <a:xfrm>
            <a:off x="0" y="10157400"/>
            <a:ext cx="3280680" cy="534240"/>
          </a:xfrm>
          <a:prstGeom prst="rect">
            <a:avLst/>
          </a:prstGeom>
        </p:spPr>
        <p:txBody>
          <a:bodyPr lIns="0" rIns="0" tIns="0" bIns="0" anchor="b"/>
          <a:p>
            <a:r>
              <a:rPr b="0" lang="it-IT" sz="1400" spc="-1" strike="noStrike">
                <a:latin typeface="Times New Roman"/>
              </a:rPr>
              <a:t>&lt;piè di pagina&gt;</a:t>
            </a:r>
            <a:endParaRPr b="0" lang="it-IT" sz="1400" spc="-1" strike="noStrike">
              <a:latin typeface="Times New Roman"/>
            </a:endParaRPr>
          </a:p>
        </p:txBody>
      </p:sp>
      <p:sp>
        <p:nvSpPr>
          <p:cNvPr id="93" name="PlaceHolder 6"/>
          <p:cNvSpPr>
            <a:spLocks noGrp="1"/>
          </p:cNvSpPr>
          <p:nvPr>
            <p:ph type="sldNum"/>
          </p:nvPr>
        </p:nvSpPr>
        <p:spPr>
          <a:xfrm>
            <a:off x="4278960" y="10157400"/>
            <a:ext cx="3280680" cy="534240"/>
          </a:xfrm>
          <a:prstGeom prst="rect">
            <a:avLst/>
          </a:prstGeom>
        </p:spPr>
        <p:txBody>
          <a:bodyPr lIns="0" rIns="0" tIns="0" bIns="0" anchor="b"/>
          <a:p>
            <a:pPr algn="r"/>
            <a:fld id="{2D05F3D3-1994-4178-89B7-471DE5E2A856}" type="slidenum">
              <a:rPr b="0" lang="it-IT" sz="1400" spc="-1" strike="noStrike">
                <a:latin typeface="Times New Roman"/>
              </a:rPr>
              <a:t>&lt;numero&gt;</a:t>
            </a:fld>
            <a:endParaRPr b="0" lang="it-IT"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CustomShape 1"/>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FA9A1233-BA99-4F34-B807-9FB15867EDE3}" type="slidenum">
              <a:rPr b="0" lang="it-IT" sz="1400" spc="-1" strike="noStrike">
                <a:solidFill>
                  <a:srgbClr val="ffffff"/>
                </a:solidFill>
                <a:latin typeface="Times New Roman"/>
                <a:ea typeface="+mn-ea"/>
              </a:rPr>
              <a:t>&lt;numero&gt;</a:t>
            </a:fld>
            <a:endParaRPr b="0" lang="it-IT" sz="1400" spc="-1" strike="noStrike">
              <a:latin typeface="Arial"/>
            </a:endParaRPr>
          </a:p>
        </p:txBody>
      </p:sp>
      <p:sp>
        <p:nvSpPr>
          <p:cNvPr id="129" name="PlaceHolder 2"/>
          <p:cNvSpPr>
            <a:spLocks noGrp="1"/>
          </p:cNvSpPr>
          <p:nvPr>
            <p:ph type="sldImg"/>
          </p:nvPr>
        </p:nvSpPr>
        <p:spPr>
          <a:xfrm>
            <a:off x="379440" y="695160"/>
            <a:ext cx="6095160" cy="3428280"/>
          </a:xfrm>
          <a:prstGeom prst="rect">
            <a:avLst/>
          </a:prstGeom>
        </p:spPr>
      </p:sp>
      <p:sp>
        <p:nvSpPr>
          <p:cNvPr id="130" name="CustomShape 3"/>
          <p:cNvSpPr/>
          <p:nvPr/>
        </p:nvSpPr>
        <p:spPr>
          <a:xfrm>
            <a:off x="685800" y="4343400"/>
            <a:ext cx="5485680" cy="4114080"/>
          </a:xfrm>
          <a:prstGeom prst="rect">
            <a:avLst/>
          </a:prstGeom>
          <a:noFill/>
          <a:ln>
            <a:noFill/>
          </a:ln>
        </p:spPr>
        <p:style>
          <a:lnRef idx="0"/>
          <a:fillRef idx="0"/>
          <a:effectRef idx="0"/>
          <a:fontRef idx="minor"/>
        </p:style>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CustomShape 1"/>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12BC4A4F-488A-47ED-B7A1-CF4FA538FEB0}" type="slidenum">
              <a:rPr b="0" lang="it-IT" sz="1400" spc="-1" strike="noStrike">
                <a:solidFill>
                  <a:srgbClr val="ffffff"/>
                </a:solidFill>
                <a:latin typeface="Times New Roman"/>
                <a:ea typeface="+mn-ea"/>
              </a:rPr>
              <a:t>&lt;numero&gt;</a:t>
            </a:fld>
            <a:endParaRPr b="0" lang="it-IT" sz="1400" spc="-1" strike="noStrike">
              <a:latin typeface="Arial"/>
            </a:endParaRPr>
          </a:p>
        </p:txBody>
      </p:sp>
      <p:sp>
        <p:nvSpPr>
          <p:cNvPr id="132" name="PlaceHolder 2"/>
          <p:cNvSpPr>
            <a:spLocks noGrp="1"/>
          </p:cNvSpPr>
          <p:nvPr>
            <p:ph type="sldImg"/>
          </p:nvPr>
        </p:nvSpPr>
        <p:spPr>
          <a:xfrm>
            <a:off x="379440" y="695160"/>
            <a:ext cx="6095160" cy="3428280"/>
          </a:xfrm>
          <a:prstGeom prst="rect">
            <a:avLst/>
          </a:prstGeom>
        </p:spPr>
      </p:sp>
      <p:sp>
        <p:nvSpPr>
          <p:cNvPr id="133" name="CustomShape 3"/>
          <p:cNvSpPr/>
          <p:nvPr/>
        </p:nvSpPr>
        <p:spPr>
          <a:xfrm>
            <a:off x="685800" y="4343400"/>
            <a:ext cx="5485680" cy="4114080"/>
          </a:xfrm>
          <a:prstGeom prst="rect">
            <a:avLst/>
          </a:prstGeom>
          <a:noFill/>
          <a:ln>
            <a:noFill/>
          </a:ln>
        </p:spPr>
        <p:style>
          <a:lnRef idx="0"/>
          <a:fillRef idx="0"/>
          <a:effectRef idx="0"/>
          <a:fontRef idx="minor"/>
        </p:style>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CustomShape 1"/>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5B15E601-E433-43E5-A5C4-B8E9CE30EFD8}" type="slidenum">
              <a:rPr b="0" lang="it-IT" sz="1400" spc="-1" strike="noStrike">
                <a:solidFill>
                  <a:srgbClr val="ffffff"/>
                </a:solidFill>
                <a:latin typeface="Times New Roman"/>
                <a:ea typeface="+mn-ea"/>
              </a:rPr>
              <a:t>&lt;numero&gt;</a:t>
            </a:fld>
            <a:endParaRPr b="0" lang="it-IT" sz="1400" spc="-1" strike="noStrike">
              <a:latin typeface="Arial"/>
            </a:endParaRPr>
          </a:p>
        </p:txBody>
      </p:sp>
      <p:sp>
        <p:nvSpPr>
          <p:cNvPr id="135" name="PlaceHolder 2"/>
          <p:cNvSpPr>
            <a:spLocks noGrp="1"/>
          </p:cNvSpPr>
          <p:nvPr>
            <p:ph type="sldImg"/>
          </p:nvPr>
        </p:nvSpPr>
        <p:spPr>
          <a:xfrm>
            <a:off x="379440" y="695160"/>
            <a:ext cx="6095160" cy="3428280"/>
          </a:xfrm>
          <a:prstGeom prst="rect">
            <a:avLst/>
          </a:prstGeom>
        </p:spPr>
      </p:sp>
      <p:sp>
        <p:nvSpPr>
          <p:cNvPr id="136" name="CustomShape 3"/>
          <p:cNvSpPr/>
          <p:nvPr/>
        </p:nvSpPr>
        <p:spPr>
          <a:xfrm>
            <a:off x="685800" y="4343400"/>
            <a:ext cx="5485680" cy="4114080"/>
          </a:xfrm>
          <a:prstGeom prst="rect">
            <a:avLst/>
          </a:prstGeom>
          <a:noFill/>
          <a:ln>
            <a:noFill/>
          </a:ln>
        </p:spPr>
        <p:style>
          <a:lnRef idx="0"/>
          <a:fillRef idx="0"/>
          <a:effectRef idx="0"/>
          <a:fontRef idx="minor"/>
        </p:style>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CustomShape 1"/>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D039383B-D44D-497C-9B55-FF4181E245B8}" type="slidenum">
              <a:rPr b="0" lang="it-IT" sz="1400" spc="-1" strike="noStrike">
                <a:solidFill>
                  <a:srgbClr val="ffffff"/>
                </a:solidFill>
                <a:latin typeface="Times New Roman"/>
                <a:ea typeface="+mn-ea"/>
              </a:rPr>
              <a:t>&lt;numero&gt;</a:t>
            </a:fld>
            <a:endParaRPr b="0" lang="it-IT" sz="1400" spc="-1" strike="noStrike">
              <a:latin typeface="Arial"/>
            </a:endParaRPr>
          </a:p>
        </p:txBody>
      </p:sp>
      <p:sp>
        <p:nvSpPr>
          <p:cNvPr id="138" name="PlaceHolder 2"/>
          <p:cNvSpPr>
            <a:spLocks noGrp="1"/>
          </p:cNvSpPr>
          <p:nvPr>
            <p:ph type="sldImg"/>
          </p:nvPr>
        </p:nvSpPr>
        <p:spPr>
          <a:xfrm>
            <a:off x="379440" y="695160"/>
            <a:ext cx="6095160" cy="3428280"/>
          </a:xfrm>
          <a:prstGeom prst="rect">
            <a:avLst/>
          </a:prstGeom>
        </p:spPr>
      </p:sp>
      <p:sp>
        <p:nvSpPr>
          <p:cNvPr id="139" name="CustomShape 3"/>
          <p:cNvSpPr/>
          <p:nvPr/>
        </p:nvSpPr>
        <p:spPr>
          <a:xfrm>
            <a:off x="685800" y="4343400"/>
            <a:ext cx="5485680" cy="4114080"/>
          </a:xfrm>
          <a:prstGeom prst="rect">
            <a:avLst/>
          </a:prstGeom>
          <a:noFill/>
          <a:ln>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30"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3200" spc="-1" strike="noStrike">
              <a:latin typeface="Arial"/>
            </a:endParaRPr>
          </a:p>
        </p:txBody>
      </p:sp>
      <p:sp>
        <p:nvSpPr>
          <p:cNvPr id="31"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33"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3200" spc="-1" strike="noStrike">
              <a:latin typeface="Arial"/>
            </a:endParaRPr>
          </a:p>
        </p:txBody>
      </p:sp>
      <p:sp>
        <p:nvSpPr>
          <p:cNvPr id="34"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3200" spc="-1" strike="noStrike">
              <a:latin typeface="Arial"/>
            </a:endParaRPr>
          </a:p>
        </p:txBody>
      </p:sp>
      <p:sp>
        <p:nvSpPr>
          <p:cNvPr id="35"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3200" spc="-1" strike="noStrike">
              <a:latin typeface="Arial"/>
            </a:endParaRPr>
          </a:p>
        </p:txBody>
      </p:sp>
      <p:sp>
        <p:nvSpPr>
          <p:cNvPr id="36"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38"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3200" spc="-1" strike="noStrike">
              <a:latin typeface="Arial"/>
            </a:endParaRPr>
          </a:p>
        </p:txBody>
      </p:sp>
      <p:sp>
        <p:nvSpPr>
          <p:cNvPr id="39"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3200" spc="-1" strike="noStrike">
              <a:latin typeface="Arial"/>
            </a:endParaRPr>
          </a:p>
        </p:txBody>
      </p:sp>
      <p:sp>
        <p:nvSpPr>
          <p:cNvPr id="40"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3200" spc="-1" strike="noStrike">
              <a:latin typeface="Arial"/>
            </a:endParaRPr>
          </a:p>
        </p:txBody>
      </p:sp>
      <p:sp>
        <p:nvSpPr>
          <p:cNvPr id="41"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3200" spc="-1" strike="noStrike">
              <a:latin typeface="Arial"/>
            </a:endParaRPr>
          </a:p>
        </p:txBody>
      </p:sp>
      <p:sp>
        <p:nvSpPr>
          <p:cNvPr id="42"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3200" spc="-1" strike="noStrike">
              <a:latin typeface="Arial"/>
            </a:endParaRPr>
          </a:p>
        </p:txBody>
      </p:sp>
      <p:sp>
        <p:nvSpPr>
          <p:cNvPr id="43"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53"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it-IT"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55"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57"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3200" spc="-1" strike="noStrike">
              <a:latin typeface="Arial"/>
            </a:endParaRPr>
          </a:p>
        </p:txBody>
      </p:sp>
      <p:sp>
        <p:nvSpPr>
          <p:cNvPr id="58"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it-IT"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62"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3200" spc="-1" strike="noStrike">
              <a:latin typeface="Arial"/>
            </a:endParaRPr>
          </a:p>
        </p:txBody>
      </p:sp>
      <p:sp>
        <p:nvSpPr>
          <p:cNvPr id="63"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3200" spc="-1" strike="noStrike">
              <a:latin typeface="Arial"/>
            </a:endParaRPr>
          </a:p>
        </p:txBody>
      </p:sp>
      <p:sp>
        <p:nvSpPr>
          <p:cNvPr id="64"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9" name="PlaceHolder 2"/>
          <p:cNvSpPr>
            <a:spLocks noGrp="1"/>
          </p:cNvSpPr>
          <p:nvPr>
            <p:ph type="subTitle"/>
          </p:nvPr>
        </p:nvSpPr>
        <p:spPr>
          <a:xfrm>
            <a:off x="609480" y="1604520"/>
            <a:ext cx="10972440" cy="3977280"/>
          </a:xfrm>
          <a:prstGeom prst="rect">
            <a:avLst/>
          </a:prstGeom>
        </p:spPr>
        <p:txBody>
          <a:bodyPr lIns="0" rIns="0" tIns="0" bIns="0" anchor="ctr"/>
          <a:p>
            <a:pPr algn="ct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66"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3200" spc="-1" strike="noStrike">
              <a:latin typeface="Arial"/>
            </a:endParaRPr>
          </a:p>
        </p:txBody>
      </p:sp>
      <p:sp>
        <p:nvSpPr>
          <p:cNvPr id="67"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3200" spc="-1" strike="noStrike">
              <a:latin typeface="Arial"/>
            </a:endParaRPr>
          </a:p>
        </p:txBody>
      </p:sp>
      <p:sp>
        <p:nvSpPr>
          <p:cNvPr id="68"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70"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3200" spc="-1" strike="noStrike">
              <a:latin typeface="Arial"/>
            </a:endParaRPr>
          </a:p>
        </p:txBody>
      </p:sp>
      <p:sp>
        <p:nvSpPr>
          <p:cNvPr id="71"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3200" spc="-1" strike="noStrike">
              <a:latin typeface="Arial"/>
            </a:endParaRPr>
          </a:p>
        </p:txBody>
      </p:sp>
      <p:sp>
        <p:nvSpPr>
          <p:cNvPr id="72"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74" name="PlaceHolder 2"/>
          <p:cNvSpPr>
            <a:spLocks noGrp="1"/>
          </p:cNvSpPr>
          <p:nvPr>
            <p:ph type="body"/>
          </p:nvPr>
        </p:nvSpPr>
        <p:spPr>
          <a:xfrm>
            <a:off x="609480" y="1604520"/>
            <a:ext cx="10972440" cy="1896840"/>
          </a:xfrm>
          <a:prstGeom prst="rect">
            <a:avLst/>
          </a:prstGeom>
        </p:spPr>
        <p:txBody>
          <a:bodyPr lIns="0" rIns="0" tIns="0" bIns="0">
            <a:normAutofit/>
          </a:bodyPr>
          <a:p>
            <a:endParaRPr b="0" lang="it-IT" sz="3200" spc="-1" strike="noStrike">
              <a:latin typeface="Arial"/>
            </a:endParaRPr>
          </a:p>
        </p:txBody>
      </p:sp>
      <p:sp>
        <p:nvSpPr>
          <p:cNvPr id="75" name="PlaceHolder 3"/>
          <p:cNvSpPr>
            <a:spLocks noGrp="1"/>
          </p:cNvSpPr>
          <p:nvPr>
            <p:ph type="body"/>
          </p:nvPr>
        </p:nvSpPr>
        <p:spPr>
          <a:xfrm>
            <a:off x="609480" y="3682080"/>
            <a:ext cx="109724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77"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3200" spc="-1" strike="noStrike">
              <a:latin typeface="Arial"/>
            </a:endParaRPr>
          </a:p>
        </p:txBody>
      </p:sp>
      <p:sp>
        <p:nvSpPr>
          <p:cNvPr id="78"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3200" spc="-1" strike="noStrike">
              <a:latin typeface="Arial"/>
            </a:endParaRPr>
          </a:p>
        </p:txBody>
      </p:sp>
      <p:sp>
        <p:nvSpPr>
          <p:cNvPr id="79"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3200" spc="-1" strike="noStrike">
              <a:latin typeface="Arial"/>
            </a:endParaRPr>
          </a:p>
        </p:txBody>
      </p:sp>
      <p:sp>
        <p:nvSpPr>
          <p:cNvPr id="80" name="PlaceHolder 5"/>
          <p:cNvSpPr>
            <a:spLocks noGrp="1"/>
          </p:cNvSpPr>
          <p:nvPr>
            <p:ph type="body"/>
          </p:nvPr>
        </p:nvSpPr>
        <p:spPr>
          <a:xfrm>
            <a:off x="6231960" y="3682080"/>
            <a:ext cx="535428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82" name="PlaceHolder 2"/>
          <p:cNvSpPr>
            <a:spLocks noGrp="1"/>
          </p:cNvSpPr>
          <p:nvPr>
            <p:ph type="body"/>
          </p:nvPr>
        </p:nvSpPr>
        <p:spPr>
          <a:xfrm>
            <a:off x="609480" y="1604520"/>
            <a:ext cx="3533040" cy="1896840"/>
          </a:xfrm>
          <a:prstGeom prst="rect">
            <a:avLst/>
          </a:prstGeom>
        </p:spPr>
        <p:txBody>
          <a:bodyPr lIns="0" rIns="0" tIns="0" bIns="0">
            <a:normAutofit/>
          </a:bodyPr>
          <a:p>
            <a:endParaRPr b="0" lang="it-IT" sz="3200" spc="-1" strike="noStrike">
              <a:latin typeface="Arial"/>
            </a:endParaRPr>
          </a:p>
        </p:txBody>
      </p:sp>
      <p:sp>
        <p:nvSpPr>
          <p:cNvPr id="83" name="PlaceHolder 3"/>
          <p:cNvSpPr>
            <a:spLocks noGrp="1"/>
          </p:cNvSpPr>
          <p:nvPr>
            <p:ph type="body"/>
          </p:nvPr>
        </p:nvSpPr>
        <p:spPr>
          <a:xfrm>
            <a:off x="4319640" y="1604520"/>
            <a:ext cx="3533040" cy="1896840"/>
          </a:xfrm>
          <a:prstGeom prst="rect">
            <a:avLst/>
          </a:prstGeom>
        </p:spPr>
        <p:txBody>
          <a:bodyPr lIns="0" rIns="0" tIns="0" bIns="0">
            <a:normAutofit/>
          </a:bodyPr>
          <a:p>
            <a:endParaRPr b="0" lang="it-IT" sz="3200" spc="-1" strike="noStrike">
              <a:latin typeface="Arial"/>
            </a:endParaRPr>
          </a:p>
        </p:txBody>
      </p:sp>
      <p:sp>
        <p:nvSpPr>
          <p:cNvPr id="84" name="PlaceHolder 4"/>
          <p:cNvSpPr>
            <a:spLocks noGrp="1"/>
          </p:cNvSpPr>
          <p:nvPr>
            <p:ph type="body"/>
          </p:nvPr>
        </p:nvSpPr>
        <p:spPr>
          <a:xfrm>
            <a:off x="8029800" y="1604520"/>
            <a:ext cx="3533040" cy="1896840"/>
          </a:xfrm>
          <a:prstGeom prst="rect">
            <a:avLst/>
          </a:prstGeom>
        </p:spPr>
        <p:txBody>
          <a:bodyPr lIns="0" rIns="0" tIns="0" bIns="0">
            <a:normAutofit/>
          </a:bodyPr>
          <a:p>
            <a:endParaRPr b="0" lang="it-IT" sz="3200" spc="-1" strike="noStrike">
              <a:latin typeface="Arial"/>
            </a:endParaRPr>
          </a:p>
        </p:txBody>
      </p:sp>
      <p:sp>
        <p:nvSpPr>
          <p:cNvPr id="85" name="PlaceHolder 5"/>
          <p:cNvSpPr>
            <a:spLocks noGrp="1"/>
          </p:cNvSpPr>
          <p:nvPr>
            <p:ph type="body"/>
          </p:nvPr>
        </p:nvSpPr>
        <p:spPr>
          <a:xfrm>
            <a:off x="609480" y="3682080"/>
            <a:ext cx="3533040" cy="1896840"/>
          </a:xfrm>
          <a:prstGeom prst="rect">
            <a:avLst/>
          </a:prstGeom>
        </p:spPr>
        <p:txBody>
          <a:bodyPr lIns="0" rIns="0" tIns="0" bIns="0">
            <a:normAutofit/>
          </a:bodyPr>
          <a:p>
            <a:endParaRPr b="0" lang="it-IT" sz="3200" spc="-1" strike="noStrike">
              <a:latin typeface="Arial"/>
            </a:endParaRPr>
          </a:p>
        </p:txBody>
      </p:sp>
      <p:sp>
        <p:nvSpPr>
          <p:cNvPr id="86" name="PlaceHolder 6"/>
          <p:cNvSpPr>
            <a:spLocks noGrp="1"/>
          </p:cNvSpPr>
          <p:nvPr>
            <p:ph type="body"/>
          </p:nvPr>
        </p:nvSpPr>
        <p:spPr>
          <a:xfrm>
            <a:off x="4319640" y="3682080"/>
            <a:ext cx="3533040" cy="1896840"/>
          </a:xfrm>
          <a:prstGeom prst="rect">
            <a:avLst/>
          </a:prstGeom>
        </p:spPr>
        <p:txBody>
          <a:bodyPr lIns="0" rIns="0" tIns="0" bIns="0">
            <a:normAutofit/>
          </a:bodyPr>
          <a:p>
            <a:endParaRPr b="0" lang="it-IT" sz="3200" spc="-1" strike="noStrike">
              <a:latin typeface="Arial"/>
            </a:endParaRPr>
          </a:p>
        </p:txBody>
      </p:sp>
      <p:sp>
        <p:nvSpPr>
          <p:cNvPr id="87" name="PlaceHolder 7"/>
          <p:cNvSpPr>
            <a:spLocks noGrp="1"/>
          </p:cNvSpPr>
          <p:nvPr>
            <p:ph type="body"/>
          </p:nvPr>
        </p:nvSpPr>
        <p:spPr>
          <a:xfrm>
            <a:off x="8029800" y="3682080"/>
            <a:ext cx="35330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11" name="PlaceHolder 2"/>
          <p:cNvSpPr>
            <a:spLocks noGrp="1"/>
          </p:cNvSpPr>
          <p:nvPr>
            <p:ph type="body"/>
          </p:nvPr>
        </p:nvSpPr>
        <p:spPr>
          <a:xfrm>
            <a:off x="609480" y="1604520"/>
            <a:ext cx="109724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13"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3200" spc="-1" strike="noStrike">
              <a:latin typeface="Arial"/>
            </a:endParaRPr>
          </a:p>
        </p:txBody>
      </p:sp>
      <p:sp>
        <p:nvSpPr>
          <p:cNvPr id="14"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09480" y="273600"/>
            <a:ext cx="10972440" cy="5307840"/>
          </a:xfrm>
          <a:prstGeom prst="rect">
            <a:avLst/>
          </a:prstGeom>
        </p:spPr>
        <p:txBody>
          <a:bodyPr lIns="0" rIns="0" tIns="0" bIns="0" anchor="ctr"/>
          <a:p>
            <a:pPr algn="ctr"/>
            <a:endParaRPr b="0" lang="it-IT"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18"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3200" spc="-1" strike="noStrike">
              <a:latin typeface="Arial"/>
            </a:endParaRPr>
          </a:p>
        </p:txBody>
      </p:sp>
      <p:sp>
        <p:nvSpPr>
          <p:cNvPr id="19" name="PlaceHolder 3"/>
          <p:cNvSpPr>
            <a:spLocks noGrp="1"/>
          </p:cNvSpPr>
          <p:nvPr>
            <p:ph type="body"/>
          </p:nvPr>
        </p:nvSpPr>
        <p:spPr>
          <a:xfrm>
            <a:off x="6231960" y="1604520"/>
            <a:ext cx="5354280" cy="3977280"/>
          </a:xfrm>
          <a:prstGeom prst="rect">
            <a:avLst/>
          </a:prstGeom>
        </p:spPr>
        <p:txBody>
          <a:bodyPr lIns="0" rIns="0" tIns="0" bIns="0">
            <a:normAutofit/>
          </a:bodyPr>
          <a:p>
            <a:endParaRPr b="0" lang="it-IT" sz="3200" spc="-1" strike="noStrike">
              <a:latin typeface="Arial"/>
            </a:endParaRPr>
          </a:p>
        </p:txBody>
      </p:sp>
      <p:sp>
        <p:nvSpPr>
          <p:cNvPr id="20" name="PlaceHolder 4"/>
          <p:cNvSpPr>
            <a:spLocks noGrp="1"/>
          </p:cNvSpPr>
          <p:nvPr>
            <p:ph type="body"/>
          </p:nvPr>
        </p:nvSpPr>
        <p:spPr>
          <a:xfrm>
            <a:off x="609480" y="3682080"/>
            <a:ext cx="535428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22" name="PlaceHolder 2"/>
          <p:cNvSpPr>
            <a:spLocks noGrp="1"/>
          </p:cNvSpPr>
          <p:nvPr>
            <p:ph type="body"/>
          </p:nvPr>
        </p:nvSpPr>
        <p:spPr>
          <a:xfrm>
            <a:off x="609480" y="1604520"/>
            <a:ext cx="5354280" cy="3977280"/>
          </a:xfrm>
          <a:prstGeom prst="rect">
            <a:avLst/>
          </a:prstGeom>
        </p:spPr>
        <p:txBody>
          <a:bodyPr lIns="0" rIns="0" tIns="0" bIns="0">
            <a:normAutofit/>
          </a:bodyPr>
          <a:p>
            <a:endParaRPr b="0" lang="it-IT" sz="3200" spc="-1" strike="noStrike">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3200" spc="-1" strike="noStrike">
              <a:latin typeface="Arial"/>
            </a:endParaRPr>
          </a:p>
        </p:txBody>
      </p:sp>
      <p:sp>
        <p:nvSpPr>
          <p:cNvPr id="24" name="PlaceHolder 4"/>
          <p:cNvSpPr>
            <a:spLocks noGrp="1"/>
          </p:cNvSpPr>
          <p:nvPr>
            <p:ph type="body"/>
          </p:nvPr>
        </p:nvSpPr>
        <p:spPr>
          <a:xfrm>
            <a:off x="6231960" y="3682080"/>
            <a:ext cx="535428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rIns="0" tIns="0" bIns="0" anchor="ctr"/>
          <a:p>
            <a:pPr algn="ctr"/>
            <a:endParaRPr b="0" lang="it-IT" sz="4400" spc="-1" strike="noStrike">
              <a:latin typeface="Arial"/>
            </a:endParaRPr>
          </a:p>
        </p:txBody>
      </p:sp>
      <p:sp>
        <p:nvSpPr>
          <p:cNvPr id="26" name="PlaceHolder 2"/>
          <p:cNvSpPr>
            <a:spLocks noGrp="1"/>
          </p:cNvSpPr>
          <p:nvPr>
            <p:ph type="body"/>
          </p:nvPr>
        </p:nvSpPr>
        <p:spPr>
          <a:xfrm>
            <a:off x="609480" y="1604520"/>
            <a:ext cx="5354280" cy="1896840"/>
          </a:xfrm>
          <a:prstGeom prst="rect">
            <a:avLst/>
          </a:prstGeom>
        </p:spPr>
        <p:txBody>
          <a:bodyPr lIns="0" rIns="0" tIns="0" bIns="0">
            <a:normAutofit/>
          </a:bodyPr>
          <a:p>
            <a:endParaRPr b="0" lang="it-IT" sz="3200" spc="-1" strike="noStrike">
              <a:latin typeface="Arial"/>
            </a:endParaRPr>
          </a:p>
        </p:txBody>
      </p:sp>
      <p:sp>
        <p:nvSpPr>
          <p:cNvPr id="27" name="PlaceHolder 3"/>
          <p:cNvSpPr>
            <a:spLocks noGrp="1"/>
          </p:cNvSpPr>
          <p:nvPr>
            <p:ph type="body"/>
          </p:nvPr>
        </p:nvSpPr>
        <p:spPr>
          <a:xfrm>
            <a:off x="6231960" y="1604520"/>
            <a:ext cx="5354280" cy="1896840"/>
          </a:xfrm>
          <a:prstGeom prst="rect">
            <a:avLst/>
          </a:prstGeom>
        </p:spPr>
        <p:txBody>
          <a:bodyPr lIns="0" rIns="0" tIns="0" bIns="0">
            <a:normAutofit/>
          </a:bodyPr>
          <a:p>
            <a:endParaRPr b="0" lang="it-IT" sz="3200" spc="-1" strike="noStrike">
              <a:latin typeface="Arial"/>
            </a:endParaRPr>
          </a:p>
        </p:txBody>
      </p:sp>
      <p:sp>
        <p:nvSpPr>
          <p:cNvPr id="28" name="PlaceHolder 4"/>
          <p:cNvSpPr>
            <a:spLocks noGrp="1"/>
          </p:cNvSpPr>
          <p:nvPr>
            <p:ph type="body"/>
          </p:nvPr>
        </p:nvSpPr>
        <p:spPr>
          <a:xfrm>
            <a:off x="609480" y="3682080"/>
            <a:ext cx="10972440" cy="1896840"/>
          </a:xfrm>
          <a:prstGeom prst="rect">
            <a:avLst/>
          </a:prstGeom>
        </p:spPr>
        <p:txBody>
          <a:bodyPr lIns="0" rIns="0" tIns="0" bIns="0">
            <a:normAutofit/>
          </a:bodyPr>
          <a:p>
            <a:endParaRPr b="0" lang="it-IT"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slideLayout" Target="../slideLayouts/slideLayout20.xml"/><Relationship Id="rId15" Type="http://schemas.openxmlformats.org/officeDocument/2006/relationships/slideLayout" Target="../slideLayouts/slideLayout21.xml"/><Relationship Id="rId16" Type="http://schemas.openxmlformats.org/officeDocument/2006/relationships/slideLayout" Target="../slideLayouts/slideLayout22.xml"/><Relationship Id="rId17" Type="http://schemas.openxmlformats.org/officeDocument/2006/relationships/slideLayout" Target="../slideLayouts/slideLayout23.xml"/><Relationship Id="rId18"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0" name="Picture 7" descr=""/>
          <p:cNvPicPr/>
          <p:nvPr/>
        </p:nvPicPr>
        <p:blipFill>
          <a:blip r:embed="rId3"/>
          <a:srcRect l="3610" t="0" r="0" b="0"/>
          <a:stretch/>
        </p:blipFill>
        <p:spPr>
          <a:xfrm>
            <a:off x="0" y="2669760"/>
            <a:ext cx="4036320" cy="4187520"/>
          </a:xfrm>
          <a:prstGeom prst="rect">
            <a:avLst/>
          </a:prstGeom>
          <a:ln>
            <a:noFill/>
          </a:ln>
        </p:spPr>
      </p:pic>
      <p:pic>
        <p:nvPicPr>
          <p:cNvPr id="1" name="Picture 6" descr=""/>
          <p:cNvPicPr/>
          <p:nvPr/>
        </p:nvPicPr>
        <p:blipFill>
          <a:blip r:embed="rId4"/>
          <a:srcRect l="35647" t="0" r="0" b="0"/>
          <a:stretch/>
        </p:blipFill>
        <p:spPr>
          <a:xfrm>
            <a:off x="0" y="2892240"/>
            <a:ext cx="1521720" cy="2364840"/>
          </a:xfrm>
          <a:prstGeom prst="rect">
            <a:avLst/>
          </a:prstGeom>
          <a:ln>
            <a:noFill/>
          </a:ln>
        </p:spPr>
      </p:pic>
      <p:sp>
        <p:nvSpPr>
          <p:cNvPr id="2" name="CustomShape 1"/>
          <p:cNvSpPr/>
          <p:nvPr/>
        </p:nvSpPr>
        <p:spPr>
          <a:xfrm>
            <a:off x="8609040" y="1676520"/>
            <a:ext cx="2818800" cy="2818800"/>
          </a:xfrm>
          <a:prstGeom prst="ellipse">
            <a:avLst/>
          </a:prstGeom>
          <a:gradFill rotWithShape="0">
            <a:gsLst>
              <a:gs pos="0">
                <a:schemeClr val="accent1">
                  <a:lumMod val="60000"/>
                  <a:lumOff val="40000"/>
                  <a:alpha val="7000"/>
                </a:schemeClr>
              </a:gs>
              <a:gs pos="36000">
                <a:schemeClr val="accent1">
                  <a:lumMod val="60000"/>
                  <a:lumOff val="40000"/>
                  <a:alpha val="6000"/>
                </a:schemeClr>
              </a:gs>
              <a:gs pos="69000">
                <a:schemeClr val="accent1">
                  <a:lumMod val="60000"/>
                  <a:lumOff val="40000"/>
                  <a:alpha val="0"/>
                </a:schemeClr>
              </a:gs>
            </a:gsLst>
            <a:lin ang="0"/>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3" name="Picture 8" descr=""/>
          <p:cNvPicPr/>
          <p:nvPr/>
        </p:nvPicPr>
        <p:blipFill>
          <a:blip r:embed="rId5"/>
          <a:srcRect l="0" t="28722" r="0" b="0"/>
          <a:stretch/>
        </p:blipFill>
        <p:spPr>
          <a:xfrm>
            <a:off x="8000280" y="0"/>
            <a:ext cx="1602720" cy="1142280"/>
          </a:xfrm>
          <a:prstGeom prst="rect">
            <a:avLst/>
          </a:prstGeom>
          <a:ln>
            <a:noFill/>
          </a:ln>
        </p:spPr>
      </p:pic>
      <p:pic>
        <p:nvPicPr>
          <p:cNvPr id="4" name="Picture 9" descr=""/>
          <p:cNvPicPr/>
          <p:nvPr/>
        </p:nvPicPr>
        <p:blipFill>
          <a:blip r:embed="rId6"/>
          <a:srcRect l="0" t="0" r="0" b="24203"/>
          <a:stretch/>
        </p:blipFill>
        <p:spPr>
          <a:xfrm>
            <a:off x="8609040" y="6093000"/>
            <a:ext cx="992880" cy="764280"/>
          </a:xfrm>
          <a:prstGeom prst="rect">
            <a:avLst/>
          </a:prstGeom>
          <a:ln>
            <a:noFill/>
          </a:ln>
        </p:spPr>
      </p:pic>
      <p:sp>
        <p:nvSpPr>
          <p:cNvPr id="5" name="CustomShape 2"/>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6" name="PlaceHolder 3"/>
          <p:cNvSpPr>
            <a:spLocks noGrp="1"/>
          </p:cNvSpPr>
          <p:nvPr>
            <p:ph type="title"/>
          </p:nvPr>
        </p:nvSpPr>
        <p:spPr>
          <a:xfrm>
            <a:off x="609480" y="273600"/>
            <a:ext cx="10972440" cy="1144800"/>
          </a:xfrm>
          <a:prstGeom prst="rect">
            <a:avLst/>
          </a:prstGeom>
        </p:spPr>
        <p:txBody>
          <a:bodyPr lIns="0" rIns="0" tIns="0" bIns="0" anchor="ctr"/>
          <a:p>
            <a:pPr algn="ctr"/>
            <a:r>
              <a:rPr b="0" lang="it-IT" sz="4400" spc="-1" strike="noStrike">
                <a:latin typeface="Arial"/>
              </a:rPr>
              <a:t>Fai clic per modificare il formato del testo del titolo</a:t>
            </a:r>
            <a:endParaRPr b="0" lang="it-IT" sz="4400" spc="-1" strike="noStrike">
              <a:latin typeface="Arial"/>
            </a:endParaRPr>
          </a:p>
        </p:txBody>
      </p:sp>
      <p:sp>
        <p:nvSpPr>
          <p:cNvPr id="7"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000000"/>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000000"/>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000000"/>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000000"/>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000000"/>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000000"/>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44" name="Picture 7" descr=""/>
          <p:cNvPicPr/>
          <p:nvPr/>
        </p:nvPicPr>
        <p:blipFill>
          <a:blip r:embed="rId3"/>
          <a:srcRect l="3610" t="0" r="0" b="0"/>
          <a:stretch/>
        </p:blipFill>
        <p:spPr>
          <a:xfrm>
            <a:off x="0" y="2669760"/>
            <a:ext cx="4036320" cy="4187520"/>
          </a:xfrm>
          <a:prstGeom prst="rect">
            <a:avLst/>
          </a:prstGeom>
          <a:ln>
            <a:noFill/>
          </a:ln>
        </p:spPr>
      </p:pic>
      <p:pic>
        <p:nvPicPr>
          <p:cNvPr id="45" name="Picture 6" descr=""/>
          <p:cNvPicPr/>
          <p:nvPr/>
        </p:nvPicPr>
        <p:blipFill>
          <a:blip r:embed="rId4"/>
          <a:srcRect l="35647" t="0" r="0" b="0"/>
          <a:stretch/>
        </p:blipFill>
        <p:spPr>
          <a:xfrm>
            <a:off x="0" y="2892240"/>
            <a:ext cx="1521720" cy="2364840"/>
          </a:xfrm>
          <a:prstGeom prst="rect">
            <a:avLst/>
          </a:prstGeom>
          <a:ln>
            <a:noFill/>
          </a:ln>
        </p:spPr>
      </p:pic>
      <p:sp>
        <p:nvSpPr>
          <p:cNvPr id="46" name="CustomShape 1"/>
          <p:cNvSpPr/>
          <p:nvPr/>
        </p:nvSpPr>
        <p:spPr>
          <a:xfrm>
            <a:off x="8609040" y="1676520"/>
            <a:ext cx="2818800" cy="2818800"/>
          </a:xfrm>
          <a:prstGeom prst="ellipse">
            <a:avLst/>
          </a:prstGeom>
          <a:gradFill rotWithShape="0">
            <a:gsLst>
              <a:gs pos="0">
                <a:schemeClr val="accent1">
                  <a:lumMod val="60000"/>
                  <a:lumOff val="40000"/>
                  <a:alpha val="7000"/>
                </a:schemeClr>
              </a:gs>
              <a:gs pos="36000">
                <a:schemeClr val="accent1">
                  <a:lumMod val="60000"/>
                  <a:lumOff val="40000"/>
                  <a:alpha val="6000"/>
                </a:schemeClr>
              </a:gs>
              <a:gs pos="69000">
                <a:schemeClr val="accent1">
                  <a:lumMod val="60000"/>
                  <a:lumOff val="40000"/>
                  <a:alpha val="0"/>
                </a:schemeClr>
              </a:gs>
            </a:gsLst>
            <a:lin ang="0"/>
          </a:gra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47" name="Picture 8" descr=""/>
          <p:cNvPicPr/>
          <p:nvPr/>
        </p:nvPicPr>
        <p:blipFill>
          <a:blip r:embed="rId5"/>
          <a:srcRect l="0" t="28722" r="0" b="0"/>
          <a:stretch/>
        </p:blipFill>
        <p:spPr>
          <a:xfrm>
            <a:off x="8000280" y="0"/>
            <a:ext cx="1602720" cy="1142280"/>
          </a:xfrm>
          <a:prstGeom prst="rect">
            <a:avLst/>
          </a:prstGeom>
          <a:ln>
            <a:noFill/>
          </a:ln>
        </p:spPr>
      </p:pic>
      <p:pic>
        <p:nvPicPr>
          <p:cNvPr id="48" name="Picture 9" descr=""/>
          <p:cNvPicPr/>
          <p:nvPr/>
        </p:nvPicPr>
        <p:blipFill>
          <a:blip r:embed="rId6"/>
          <a:srcRect l="0" t="0" r="0" b="24203"/>
          <a:stretch/>
        </p:blipFill>
        <p:spPr>
          <a:xfrm>
            <a:off x="8609040" y="6093000"/>
            <a:ext cx="992880" cy="764280"/>
          </a:xfrm>
          <a:prstGeom prst="rect">
            <a:avLst/>
          </a:prstGeom>
          <a:ln>
            <a:noFill/>
          </a:ln>
        </p:spPr>
      </p:pic>
      <p:sp>
        <p:nvSpPr>
          <p:cNvPr id="49" name="CustomShape 2"/>
          <p:cNvSpPr/>
          <p:nvPr/>
        </p:nvSpPr>
        <p:spPr>
          <a:xfrm>
            <a:off x="10437840" y="0"/>
            <a:ext cx="685080" cy="1142280"/>
          </a:xfrm>
          <a:prstGeom prst="rect">
            <a:avLst/>
          </a:prstGeom>
          <a:solidFill>
            <a:schemeClr val="accent1"/>
          </a:solidFill>
          <a:ln>
            <a:noFill/>
          </a:ln>
          <a:effectLst>
            <a:outerShdw blurRad="38100" dir="5400000" dist="2556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0" name="PlaceHolder 3"/>
          <p:cNvSpPr>
            <a:spLocks noGrp="1"/>
          </p:cNvSpPr>
          <p:nvPr>
            <p:ph type="title"/>
          </p:nvPr>
        </p:nvSpPr>
        <p:spPr>
          <a:xfrm>
            <a:off x="609480" y="273600"/>
            <a:ext cx="10972440" cy="1144800"/>
          </a:xfrm>
          <a:prstGeom prst="rect">
            <a:avLst/>
          </a:prstGeom>
        </p:spPr>
        <p:txBody>
          <a:bodyPr lIns="0" rIns="0" tIns="0" bIns="0" anchor="ctr"/>
          <a:p>
            <a:pPr algn="ctr"/>
            <a:r>
              <a:rPr b="0" lang="it-IT" sz="4400" spc="-1" strike="noStrike">
                <a:latin typeface="Arial"/>
              </a:rPr>
              <a:t>Fai clic per modificare il formato del testo del titolo</a:t>
            </a:r>
            <a:endParaRPr b="0" lang="it-IT" sz="4400" spc="-1" strike="noStrike">
              <a:latin typeface="Arial"/>
            </a:endParaRPr>
          </a:p>
        </p:txBody>
      </p:sp>
      <p:sp>
        <p:nvSpPr>
          <p:cNvPr id="51"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000000"/>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000000"/>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000000"/>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000000"/>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000000"/>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000000"/>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sldMaster>
</file>

<file path=ppt/slides/_rels/slide1.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6" Type="http://schemas.microsoft.com/office/2007/relationships/hdphoto" Target="../media/hdphoto1.wdp"/><Relationship Id="rId7"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video" Target="../media/media19.m4a"/><Relationship Id="rId3" Type="http://schemas.microsoft.com/office/2007/relationships/media" Target="../media/media19.m4a"/><Relationship Id="rId4" Type="http://schemas.openxmlformats.org/officeDocument/2006/relationships/image" Target="../media/image20.png"/><Relationship Id="rId5" Type="http://schemas.openxmlformats.org/officeDocument/2006/relationships/slideLayout" Target="../slideLayouts/slideLayout1.xml"/><Relationship Id="rId6"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 name="Immagine 2" descr=""/>
          <p:cNvPicPr/>
          <p:nvPr/>
        </p:nvPicPr>
        <p:blipFill>
          <a:blip r:embed="rId1"/>
          <a:stretch/>
        </p:blipFill>
        <p:spPr>
          <a:xfrm rot="5400000">
            <a:off x="2742120" y="4399200"/>
            <a:ext cx="2874600" cy="2155680"/>
          </a:xfrm>
          <a:prstGeom prst="rect">
            <a:avLst/>
          </a:prstGeom>
          <a:ln>
            <a:noFill/>
          </a:ln>
        </p:spPr>
      </p:pic>
      <p:pic>
        <p:nvPicPr>
          <p:cNvPr id="95" name="Immagine 6" descr=""/>
          <p:cNvPicPr/>
          <p:nvPr/>
        </p:nvPicPr>
        <p:blipFill>
          <a:blip r:embed="rId2"/>
          <a:stretch/>
        </p:blipFill>
        <p:spPr>
          <a:xfrm>
            <a:off x="0" y="4039920"/>
            <a:ext cx="3100320" cy="2817360"/>
          </a:xfrm>
          <a:prstGeom prst="rect">
            <a:avLst/>
          </a:prstGeom>
          <a:ln>
            <a:noFill/>
          </a:ln>
        </p:spPr>
      </p:pic>
      <p:pic>
        <p:nvPicPr>
          <p:cNvPr id="96" name="Immagine 8" descr=""/>
          <p:cNvPicPr/>
          <p:nvPr/>
        </p:nvPicPr>
        <p:blipFill>
          <a:blip r:embed="rId3"/>
          <a:stretch/>
        </p:blipFill>
        <p:spPr>
          <a:xfrm rot="5400000">
            <a:off x="9496800" y="4213800"/>
            <a:ext cx="2873520" cy="2517120"/>
          </a:xfrm>
          <a:prstGeom prst="rect">
            <a:avLst/>
          </a:prstGeom>
          <a:ln>
            <a:noFill/>
          </a:ln>
        </p:spPr>
      </p:pic>
      <p:pic>
        <p:nvPicPr>
          <p:cNvPr id="97" name="Immagine 10" descr=""/>
          <p:cNvPicPr/>
          <p:nvPr/>
        </p:nvPicPr>
        <p:blipFill>
          <a:blip r:embed="rId4"/>
          <a:stretch/>
        </p:blipFill>
        <p:spPr>
          <a:xfrm>
            <a:off x="5257440" y="4039920"/>
            <a:ext cx="4415760" cy="2869200"/>
          </a:xfrm>
          <a:prstGeom prst="rect">
            <a:avLst/>
          </a:prstGeom>
          <a:ln>
            <a:noFill/>
          </a:ln>
        </p:spPr>
      </p:pic>
      <p:sp>
        <p:nvSpPr>
          <p:cNvPr id="98" name="CustomShape 1"/>
          <p:cNvSpPr/>
          <p:nvPr/>
        </p:nvSpPr>
        <p:spPr>
          <a:xfrm>
            <a:off x="0" y="1322280"/>
            <a:ext cx="12191400" cy="1430640"/>
          </a:xfrm>
          <a:prstGeom prst="rect">
            <a:avLst/>
          </a:prstGeom>
          <a:noFill/>
          <a:ln>
            <a:noFill/>
          </a:ln>
        </p:spPr>
        <p:style>
          <a:lnRef idx="0"/>
          <a:fillRef idx="0"/>
          <a:effectRef idx="0"/>
          <a:fontRef idx="minor"/>
        </p:style>
        <p:txBody>
          <a:bodyPr lIns="90000" rIns="90000" tIns="45000" bIns="45000"/>
          <a:p>
            <a:pPr algn="ctr">
              <a:lnSpc>
                <a:spcPct val="100000"/>
              </a:lnSpc>
            </a:pPr>
            <a:r>
              <a:rPr b="1" lang="it-IT" sz="4400" spc="-1" strike="noStrike">
                <a:solidFill>
                  <a:srgbClr val="f5a408"/>
                </a:solidFill>
                <a:latin typeface="Century Gothic"/>
                <a:ea typeface="DejaVu Sans"/>
              </a:rPr>
              <a:t>INTRODUZIONE ALLA FAUNA </a:t>
            </a:r>
            <a:endParaRPr b="0" lang="it-IT" sz="4400" spc="-1" strike="noStrike">
              <a:latin typeface="Arial"/>
            </a:endParaRPr>
          </a:p>
          <a:p>
            <a:pPr algn="ctr">
              <a:lnSpc>
                <a:spcPct val="100000"/>
              </a:lnSpc>
            </a:pPr>
            <a:r>
              <a:rPr b="1" lang="it-IT" sz="4400" spc="-1" strike="noStrike">
                <a:solidFill>
                  <a:srgbClr val="f5a408"/>
                </a:solidFill>
                <a:latin typeface="Century Gothic"/>
                <a:ea typeface="DejaVu Sans"/>
              </a:rPr>
              <a:t>TERRESTRE DEL SUDAFRICA</a:t>
            </a:r>
            <a:endParaRPr b="0" lang="it-IT" sz="4400" spc="-1" strike="noStrike">
              <a:latin typeface="Arial"/>
            </a:endParaRPr>
          </a:p>
        </p:txBody>
      </p:sp>
      <p:sp>
        <p:nvSpPr>
          <p:cNvPr id="99" name="CustomShape 2"/>
          <p:cNvSpPr/>
          <p:nvPr/>
        </p:nvSpPr>
        <p:spPr>
          <a:xfrm>
            <a:off x="3072960" y="3483720"/>
            <a:ext cx="6045120" cy="364320"/>
          </a:xfrm>
          <a:prstGeom prst="rect">
            <a:avLst/>
          </a:prstGeom>
          <a:noFill/>
          <a:ln>
            <a:noFill/>
          </a:ln>
        </p:spPr>
        <p:style>
          <a:lnRef idx="0"/>
          <a:fillRef idx="0"/>
          <a:effectRef idx="0"/>
          <a:fontRef idx="minor"/>
        </p:style>
        <p:txBody>
          <a:bodyPr wrap="none" lIns="90000" rIns="90000" tIns="45000" bIns="45000"/>
          <a:p>
            <a:pPr>
              <a:lnSpc>
                <a:spcPct val="100000"/>
              </a:lnSpc>
            </a:pPr>
            <a:r>
              <a:rPr b="1" lang="it-IT" sz="1800" spc="-1" strike="noStrike">
                <a:solidFill>
                  <a:srgbClr val="f5a408"/>
                </a:solidFill>
                <a:latin typeface="Century Gothic"/>
                <a:ea typeface="DejaVu Sans"/>
              </a:rPr>
              <a:t>Chiara Grasso </a:t>
            </a:r>
            <a:r>
              <a:rPr b="0" lang="it-IT" sz="1800" spc="-1" strike="noStrike">
                <a:solidFill>
                  <a:srgbClr val="ffffff"/>
                </a:solidFill>
                <a:latin typeface="Century Gothic"/>
                <a:ea typeface="DejaVu Sans"/>
              </a:rPr>
              <a:t>– Etologa, Guida Safari certificata FGASA</a:t>
            </a:r>
            <a:endParaRPr b="0" lang="it-IT" sz="1800" spc="-1" strike="noStrike">
              <a:latin typeface="Arial"/>
            </a:endParaRPr>
          </a:p>
        </p:txBody>
      </p:sp>
      <p:pic>
        <p:nvPicPr>
          <p:cNvPr id="100" name="Immagine 7" descr=""/>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p:blipFill>
        <p:spPr>
          <a:xfrm>
            <a:off x="92880" y="114480"/>
            <a:ext cx="1456920" cy="42624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CustomShape 1"/>
          <p:cNvSpPr/>
          <p:nvPr/>
        </p:nvSpPr>
        <p:spPr>
          <a:xfrm>
            <a:off x="1092600" y="858240"/>
            <a:ext cx="2424600" cy="516600"/>
          </a:xfrm>
          <a:prstGeom prst="rect">
            <a:avLst/>
          </a:prstGeom>
          <a:noFill/>
          <a:ln>
            <a:noFill/>
          </a:ln>
        </p:spPr>
        <p:style>
          <a:lnRef idx="0"/>
          <a:fillRef idx="0"/>
          <a:effectRef idx="0"/>
          <a:fontRef idx="minor"/>
        </p:style>
        <p:txBody>
          <a:bodyPr lIns="90000" rIns="90000" tIns="45000" bIns="45000"/>
          <a:p>
            <a:pPr>
              <a:lnSpc>
                <a:spcPct val="100000"/>
              </a:lnSpc>
            </a:pPr>
            <a:r>
              <a:rPr b="1" lang="it-IT" sz="2800" spc="-1" strike="noStrike">
                <a:solidFill>
                  <a:srgbClr val="f5a408"/>
                </a:solidFill>
                <a:latin typeface="Century Gothic"/>
                <a:ea typeface="DejaVu Sans"/>
              </a:rPr>
              <a:t>INDICE:</a:t>
            </a:r>
            <a:endParaRPr b="0" lang="it-IT" sz="2800" spc="-1" strike="noStrike">
              <a:latin typeface="Arial"/>
            </a:endParaRPr>
          </a:p>
        </p:txBody>
      </p:sp>
      <p:sp>
        <p:nvSpPr>
          <p:cNvPr id="102" name="CustomShape 2"/>
          <p:cNvSpPr/>
          <p:nvPr/>
        </p:nvSpPr>
        <p:spPr>
          <a:xfrm>
            <a:off x="905040" y="2227680"/>
            <a:ext cx="4062240" cy="3076200"/>
          </a:xfrm>
          <a:prstGeom prst="rect">
            <a:avLst/>
          </a:prstGeom>
          <a:noFill/>
          <a:ln>
            <a:noFill/>
          </a:ln>
        </p:spPr>
        <p:style>
          <a:lnRef idx="0"/>
          <a:fillRef idx="0"/>
          <a:effectRef idx="0"/>
          <a:fontRef idx="minor"/>
        </p:style>
        <p:txBody>
          <a:bodyPr wrap="none" lIns="90000" rIns="90000" tIns="45000" bIns="45000"/>
          <a:p>
            <a:pPr>
              <a:lnSpc>
                <a:spcPct val="100000"/>
              </a:lnSpc>
            </a:pPr>
            <a:r>
              <a:rPr b="0" lang="it-IT" sz="2800" spc="-1" strike="noStrike">
                <a:solidFill>
                  <a:srgbClr val="ffffff"/>
                </a:solidFill>
                <a:latin typeface="Century Gothic"/>
                <a:ea typeface="DejaVu Sans"/>
              </a:rPr>
              <a:t>Mammiferi</a:t>
            </a:r>
            <a:br/>
            <a:r>
              <a:rPr b="0" lang="it-IT" sz="2800" spc="-1" strike="noStrike">
                <a:solidFill>
                  <a:srgbClr val="ffffff"/>
                </a:solidFill>
                <a:latin typeface="Century Gothic"/>
                <a:ea typeface="DejaVu Sans"/>
              </a:rPr>
              <a:t>Uccelli</a:t>
            </a:r>
            <a:br/>
            <a:r>
              <a:rPr b="0" lang="it-IT" sz="2800" spc="-1" strike="noStrike">
                <a:solidFill>
                  <a:srgbClr val="ffffff"/>
                </a:solidFill>
                <a:latin typeface="Century Gothic"/>
                <a:ea typeface="DejaVu Sans"/>
              </a:rPr>
              <a:t>Rettili</a:t>
            </a:r>
            <a:br/>
            <a:r>
              <a:rPr b="0" lang="it-IT" sz="2800" spc="-1" strike="noStrike">
                <a:solidFill>
                  <a:srgbClr val="ffffff"/>
                </a:solidFill>
                <a:latin typeface="Century Gothic"/>
                <a:ea typeface="DejaVu Sans"/>
              </a:rPr>
              <a:t>Anfibi</a:t>
            </a:r>
            <a:br/>
            <a:r>
              <a:rPr b="0" lang="it-IT" sz="2800" spc="-1" strike="noStrike">
                <a:solidFill>
                  <a:srgbClr val="ffffff"/>
                </a:solidFill>
                <a:latin typeface="Century Gothic"/>
                <a:ea typeface="DejaVu Sans"/>
              </a:rPr>
              <a:t>Artropodi</a:t>
            </a:r>
            <a:br/>
            <a:r>
              <a:rPr b="0" lang="it-IT" sz="2800" spc="-1" strike="noStrike">
                <a:solidFill>
                  <a:srgbClr val="ffffff"/>
                </a:solidFill>
                <a:latin typeface="Century Gothic"/>
                <a:ea typeface="DejaVu Sans"/>
              </a:rPr>
              <a:t>Piccole pillole di etologia</a:t>
            </a:r>
            <a:br/>
            <a:r>
              <a:rPr b="0" lang="it-IT" sz="2800" spc="-1" strike="noStrike">
                <a:solidFill>
                  <a:srgbClr val="ffffff"/>
                </a:solidFill>
                <a:latin typeface="Century Gothic"/>
                <a:ea typeface="DejaVu Sans"/>
              </a:rPr>
              <a:t>Impronte e segni</a:t>
            </a:r>
            <a:endParaRPr b="0" lang="it-IT" sz="2800" spc="-1" strike="noStrike">
              <a:latin typeface="Arial"/>
            </a:endParaRPr>
          </a:p>
        </p:txBody>
      </p:sp>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CustomShape 1"/>
          <p:cNvSpPr/>
          <p:nvPr/>
        </p:nvSpPr>
        <p:spPr>
          <a:xfrm>
            <a:off x="1623600" y="401760"/>
            <a:ext cx="8944200" cy="760320"/>
          </a:xfrm>
          <a:prstGeom prst="rect">
            <a:avLst/>
          </a:prstGeom>
          <a:noFill/>
          <a:ln>
            <a:noFill/>
          </a:ln>
        </p:spPr>
        <p:style>
          <a:lnRef idx="0"/>
          <a:fillRef idx="0"/>
          <a:effectRef idx="0"/>
          <a:fontRef idx="minor"/>
        </p:style>
        <p:txBody>
          <a:bodyPr lIns="90000" rIns="90000" tIns="45000" bIns="45000"/>
          <a:p>
            <a:pPr>
              <a:lnSpc>
                <a:spcPct val="100000"/>
              </a:lnSpc>
            </a:pPr>
            <a:r>
              <a:rPr b="1" lang="it-IT" sz="4400" spc="-1" strike="noStrike" u="sng">
                <a:solidFill>
                  <a:srgbClr val="ffffff"/>
                </a:solidFill>
                <a:uFillTx/>
                <a:latin typeface="Century Gothic"/>
                <a:ea typeface="DejaVu Sans"/>
              </a:rPr>
              <a:t>Elefante – </a:t>
            </a:r>
            <a:r>
              <a:rPr b="1" i="1" lang="it-IT" sz="4400" spc="-1" strike="noStrike" u="sng">
                <a:solidFill>
                  <a:srgbClr val="ffffff"/>
                </a:solidFill>
                <a:uFillTx/>
                <a:latin typeface="Century Gothic"/>
                <a:ea typeface="DejaVu Sans"/>
              </a:rPr>
              <a:t>Loxodonta  africana</a:t>
            </a:r>
            <a:endParaRPr b="0" lang="it-IT" sz="4400" spc="-1" strike="noStrike">
              <a:latin typeface="Arial"/>
            </a:endParaRPr>
          </a:p>
        </p:txBody>
      </p:sp>
      <p:pic>
        <p:nvPicPr>
          <p:cNvPr id="104" name="Picture 1" descr=""/>
          <p:cNvPicPr/>
          <p:nvPr/>
        </p:nvPicPr>
        <p:blipFill>
          <a:blip r:embed="rId1"/>
          <a:stretch/>
        </p:blipFill>
        <p:spPr>
          <a:xfrm>
            <a:off x="82440" y="1745640"/>
            <a:ext cx="2597400" cy="4432680"/>
          </a:xfrm>
          <a:prstGeom prst="rect">
            <a:avLst/>
          </a:prstGeom>
          <a:ln>
            <a:noFill/>
          </a:ln>
        </p:spPr>
      </p:pic>
      <p:sp>
        <p:nvSpPr>
          <p:cNvPr id="105" name="CustomShape 2"/>
          <p:cNvSpPr/>
          <p:nvPr/>
        </p:nvSpPr>
        <p:spPr>
          <a:xfrm>
            <a:off x="2862720" y="1501920"/>
            <a:ext cx="9245880" cy="5202360"/>
          </a:xfrm>
          <a:prstGeom prst="rect">
            <a:avLst/>
          </a:prstGeom>
          <a:noFill/>
          <a:ln>
            <a:noFill/>
          </a:ln>
        </p:spPr>
        <p:style>
          <a:lnRef idx="0"/>
          <a:fillRef idx="0"/>
          <a:effectRef idx="0"/>
          <a:fontRef idx="minor"/>
        </p:style>
        <p:txBody>
          <a:bodyPr lIns="90000" rIns="90000" tIns="45000" bIns="45000" anchor="ctr"/>
          <a:p>
            <a:pPr marL="285840" indent="-285120">
              <a:lnSpc>
                <a:spcPct val="100000"/>
              </a:lnSpc>
              <a:buClr>
                <a:srgbClr val="ffffff"/>
              </a:buClr>
              <a:buFont typeface="Arial"/>
              <a:buChar char="•"/>
            </a:pPr>
            <a:r>
              <a:rPr b="0" lang="it-IT" sz="1600" spc="-1" strike="noStrike">
                <a:solidFill>
                  <a:srgbClr val="ffffff"/>
                </a:solidFill>
                <a:latin typeface="Century Gothic"/>
                <a:ea typeface="DejaVu Sans"/>
              </a:rPr>
              <a:t>Differenze con l'elefante indiano: dimensioni e peso, forma delle orecchie (a forma di Africa e Asiatico a forma di India), nell’elefante Africano entrambi♀ e ♂ hanno le zanne, solo ♂. In Africa, oltre alla savana, esiste anche l'elefante della foresta. In Namibia: elefanti del deserto</a:t>
            </a:r>
            <a:endParaRPr b="0" lang="it-IT" sz="1600" spc="-1" strike="noStrike">
              <a:latin typeface="Arial"/>
            </a:endParaRPr>
          </a:p>
          <a:p>
            <a:pPr marL="285840" indent="-285120">
              <a:lnSpc>
                <a:spcPct val="100000"/>
              </a:lnSpc>
              <a:buClr>
                <a:srgbClr val="ffffff"/>
              </a:buClr>
              <a:buFont typeface="Arial"/>
              <a:buChar char="•"/>
            </a:pPr>
            <a:r>
              <a:rPr b="0" lang="it-IT" sz="1600" spc="-1" strike="noStrike">
                <a:solidFill>
                  <a:srgbClr val="ffffff"/>
                </a:solidFill>
                <a:latin typeface="Century Gothic"/>
                <a:ea typeface="DejaVu Sans"/>
              </a:rPr>
              <a:t>Società degli elefanti: matriarcale.</a:t>
            </a:r>
            <a:endParaRPr b="0" lang="it-IT" sz="1600" spc="-1" strike="noStrike">
              <a:latin typeface="Arial"/>
            </a:endParaRPr>
          </a:p>
          <a:p>
            <a:pPr marL="285840" indent="-285120">
              <a:lnSpc>
                <a:spcPct val="100000"/>
              </a:lnSpc>
              <a:buClr>
                <a:srgbClr val="ffffff"/>
              </a:buClr>
              <a:buFont typeface="Arial"/>
              <a:buChar char="•"/>
            </a:pPr>
            <a:r>
              <a:rPr b="0" lang="it-IT" sz="1600" spc="-1" strike="noStrike">
                <a:solidFill>
                  <a:srgbClr val="ffffff"/>
                </a:solidFill>
                <a:latin typeface="Century Gothic"/>
                <a:ea typeface="DejaVu Sans"/>
              </a:rPr>
              <a:t>Per quasi un anno, il piccolo di elefante è in grado di camminare sotto il corpo di sua madre. Pesa circa 120 kg alla nascita e crescerà fino a 1.000 kg all'età di sei anni. Il piccolo viene svezzato per 2 anni, i maschi lasciano il gruppo tra i 12 e i 18 anni</a:t>
            </a:r>
            <a:endParaRPr b="0" lang="it-IT" sz="1600" spc="-1" strike="noStrike">
              <a:latin typeface="Arial"/>
            </a:endParaRPr>
          </a:p>
          <a:p>
            <a:pPr marL="285840" indent="-285120">
              <a:lnSpc>
                <a:spcPct val="100000"/>
              </a:lnSpc>
              <a:buClr>
                <a:srgbClr val="ffffff"/>
              </a:buClr>
              <a:buFont typeface="Arial"/>
              <a:buChar char="•"/>
            </a:pPr>
            <a:r>
              <a:rPr b="0" lang="it-IT" sz="1600" spc="-1" strike="noStrike">
                <a:solidFill>
                  <a:srgbClr val="ffffff"/>
                </a:solidFill>
                <a:latin typeface="Century Gothic"/>
                <a:ea typeface="DejaVu Sans"/>
              </a:rPr>
              <a:t>Comunicazione a infrasuoni, a partire da 14 Hz, al di sotto della capacità uditiva umana. I gruppi e gli individui mantengono i contatti fino a 15 km, e sono in grado di distinguere tra call di "estranei" e membri della famiglia, in grado di trasmettere vari messaggi (familiari, ♀ in estro con ♂ in musth), nonché di evitare l'un l'altro (♂♂ in musth)</a:t>
            </a:r>
            <a:endParaRPr b="0" lang="it-IT" sz="1600" spc="-1" strike="noStrike">
              <a:latin typeface="Arial"/>
            </a:endParaRPr>
          </a:p>
          <a:p>
            <a:pPr marL="285840" indent="-285120">
              <a:lnSpc>
                <a:spcPct val="100000"/>
              </a:lnSpc>
              <a:buClr>
                <a:srgbClr val="ffffff"/>
              </a:buClr>
              <a:buFont typeface="Arial"/>
              <a:buChar char="•"/>
            </a:pPr>
            <a:r>
              <a:rPr b="0" lang="it-IT" sz="1600" spc="-1" strike="noStrike">
                <a:solidFill>
                  <a:srgbClr val="ffffff"/>
                </a:solidFill>
                <a:latin typeface="Century Gothic"/>
                <a:ea typeface="DejaVu Sans"/>
              </a:rPr>
              <a:t>Velocità di camminata normale: 6-8 km / h </a:t>
            </a:r>
            <a:endParaRPr b="0" lang="it-IT" sz="1600" spc="-1" strike="noStrike">
              <a:latin typeface="Arial"/>
            </a:endParaRPr>
          </a:p>
          <a:p>
            <a:pPr marL="285840" indent="-285120">
              <a:lnSpc>
                <a:spcPct val="100000"/>
              </a:lnSpc>
              <a:buClr>
                <a:srgbClr val="ffffff"/>
              </a:buClr>
              <a:buFont typeface="Arial"/>
              <a:buChar char="•"/>
            </a:pPr>
            <a:r>
              <a:rPr b="0" lang="it-IT" sz="1600" spc="-1" strike="noStrike">
                <a:solidFill>
                  <a:srgbClr val="ffffff"/>
                </a:solidFill>
                <a:latin typeface="Century Gothic"/>
                <a:ea typeface="DejaVu Sans"/>
              </a:rPr>
              <a:t>Più veloce: 10-13 km / h </a:t>
            </a:r>
            <a:endParaRPr b="0" lang="it-IT" sz="1600" spc="-1" strike="noStrike">
              <a:latin typeface="Arial"/>
            </a:endParaRPr>
          </a:p>
          <a:p>
            <a:pPr marL="285840" indent="-285120">
              <a:lnSpc>
                <a:spcPct val="100000"/>
              </a:lnSpc>
              <a:buClr>
                <a:srgbClr val="ffffff"/>
              </a:buClr>
              <a:buFont typeface="Arial"/>
              <a:buChar char="•"/>
            </a:pPr>
            <a:r>
              <a:rPr b="0" lang="it-IT" sz="1600" spc="-1" strike="noStrike">
                <a:solidFill>
                  <a:srgbClr val="ffffff"/>
                </a:solidFill>
                <a:latin typeface="Century Gothic"/>
                <a:ea typeface="DejaVu Sans"/>
              </a:rPr>
              <a:t>Velocità quando corre: 11 m / sec, 40 km / h</a:t>
            </a:r>
            <a:endParaRPr b="0" lang="it-IT" sz="1600" spc="-1" strike="noStrike">
              <a:latin typeface="Arial"/>
            </a:endParaRPr>
          </a:p>
          <a:p>
            <a:pPr marL="285840" indent="-285120">
              <a:lnSpc>
                <a:spcPct val="100000"/>
              </a:lnSpc>
              <a:buClr>
                <a:srgbClr val="ffffff"/>
              </a:buClr>
              <a:buFont typeface="Arial"/>
              <a:buChar char="•"/>
            </a:pPr>
            <a:r>
              <a:rPr b="0" lang="it-IT" sz="1600" spc="-1" strike="noStrike">
                <a:solidFill>
                  <a:srgbClr val="ffffff"/>
                </a:solidFill>
                <a:latin typeface="Century Gothic"/>
                <a:ea typeface="DejaVu Sans"/>
              </a:rPr>
              <a:t>Meccanismi di raffreddamento del corpo: sbattere le orecchie / rotolarsi nel fango, polvere, bagni d'acqua</a:t>
            </a:r>
            <a:endParaRPr b="0" lang="it-IT" sz="1600" spc="-1" strike="noStrike">
              <a:latin typeface="Arial"/>
            </a:endParaRPr>
          </a:p>
          <a:p>
            <a:pPr marL="285840" indent="-285120">
              <a:lnSpc>
                <a:spcPct val="100000"/>
              </a:lnSpc>
              <a:buClr>
                <a:srgbClr val="ffffff"/>
              </a:buClr>
              <a:buFont typeface="Arial"/>
              <a:buChar char="•"/>
            </a:pPr>
            <a:r>
              <a:rPr b="0" lang="it-IT" sz="1600" spc="-1" strike="noStrike">
                <a:solidFill>
                  <a:srgbClr val="ffffff"/>
                </a:solidFill>
                <a:latin typeface="Century Gothic"/>
                <a:ea typeface="DejaVu Sans"/>
              </a:rPr>
              <a:t>Orecchie: entrambe le orecchie costituiscono il 20 percento dell'intera superficie corporea, in grado di perdere quasi i 2/3 del calore corporeo solo attraverso le orecchie, il flusso d'aria riduce la temperatura sanguigna; fino a 5 ° C. </a:t>
            </a:r>
            <a:endParaRPr b="0" lang="it-IT" sz="1600" spc="-1" strike="noStrike">
              <a:latin typeface="Arial"/>
            </a:endParaRPr>
          </a:p>
          <a:p>
            <a:pPr>
              <a:lnSpc>
                <a:spcPct val="100000"/>
              </a:lnSpc>
            </a:pPr>
            <a:endParaRPr b="0" lang="it-IT" sz="1600" spc="-1" strike="noStrike">
              <a:latin typeface="Arial"/>
            </a:endParaRPr>
          </a:p>
          <a:p>
            <a:pPr>
              <a:lnSpc>
                <a:spcPct val="100000"/>
              </a:lnSpc>
            </a:pPr>
            <a:endParaRPr b="0" lang="it-IT" sz="1600" spc="-1" strike="noStrike">
              <a:latin typeface="Arial"/>
            </a:endParaRPr>
          </a:p>
        </p:txBody>
      </p:sp>
      <p:sp>
        <p:nvSpPr>
          <p:cNvPr id="106" name="CustomShape 3"/>
          <p:cNvSpPr/>
          <p:nvPr/>
        </p:nvSpPr>
        <p:spPr>
          <a:xfrm>
            <a:off x="177480" y="1376280"/>
            <a:ext cx="595800" cy="368640"/>
          </a:xfrm>
          <a:prstGeom prst="rightArrow">
            <a:avLst>
              <a:gd name="adj1" fmla="val 50000"/>
              <a:gd name="adj2" fmla="val 50000"/>
            </a:avLst>
          </a:prstGeom>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107" name="CustomShape 4"/>
          <p:cNvSpPr/>
          <p:nvPr/>
        </p:nvSpPr>
        <p:spPr>
          <a:xfrm>
            <a:off x="704160" y="1376280"/>
            <a:ext cx="2009520" cy="364320"/>
          </a:xfrm>
          <a:prstGeom prst="rect">
            <a:avLst/>
          </a:prstGeom>
          <a:noFill/>
          <a:ln>
            <a:noFill/>
          </a:ln>
        </p:spPr>
        <p:style>
          <a:lnRef idx="0"/>
          <a:fillRef idx="0"/>
          <a:effectRef idx="0"/>
          <a:fontRef idx="minor"/>
        </p:style>
        <p:txBody>
          <a:bodyPr wrap="none" lIns="90000" rIns="90000" tIns="45000" bIns="45000"/>
          <a:p>
            <a:pPr>
              <a:lnSpc>
                <a:spcPct val="100000"/>
              </a:lnSpc>
            </a:pPr>
            <a:r>
              <a:rPr b="1" lang="it-IT" sz="1800" spc="-1" strike="noStrike">
                <a:solidFill>
                  <a:srgbClr val="f5a408"/>
                </a:solidFill>
                <a:latin typeface="Century Gothic"/>
                <a:ea typeface="DejaVu Sans"/>
              </a:rPr>
              <a:t>È UNO DEI BIG 5</a:t>
            </a:r>
            <a:endParaRPr b="0" lang="it-IT" sz="1800" spc="-1" strike="noStrike">
              <a:latin typeface="Arial"/>
            </a:endParaRPr>
          </a:p>
        </p:txBody>
      </p:sp>
    </p:spTree>
  </p:cSld>
  <mc:AlternateContent>
    <mc:Choice Requires="p14">
      <p:transition spd="slow" p14:dur="2000"/>
    </mc:Choice>
    <mc:Fallback>
      <p:transition spd="slow"/>
    </mc:Fallback>
  </mc:AlternateContent>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CustomShape 1"/>
          <p:cNvSpPr/>
          <p:nvPr/>
        </p:nvSpPr>
        <p:spPr>
          <a:xfrm>
            <a:off x="4366080" y="1154880"/>
            <a:ext cx="7824960" cy="4496400"/>
          </a:xfrm>
          <a:prstGeom prst="rect">
            <a:avLst/>
          </a:prstGeom>
          <a:noFill/>
          <a:ln>
            <a:noFill/>
          </a:ln>
        </p:spPr>
        <p:style>
          <a:lnRef idx="0"/>
          <a:fillRef idx="0"/>
          <a:effectRef idx="0"/>
          <a:fontRef idx="minor"/>
        </p:style>
        <p:txBody>
          <a:bodyPr lIns="90000" rIns="90000" tIns="45000" bIns="45000"/>
          <a:p>
            <a:pPr marL="285840" indent="-285120" algn="just">
              <a:lnSpc>
                <a:spcPct val="100000"/>
              </a:lnSpc>
              <a:buClr>
                <a:srgbClr val="ffffff"/>
              </a:buClr>
              <a:buFont typeface="Arial"/>
              <a:buChar char="•"/>
            </a:pPr>
            <a:r>
              <a:rPr b="0" lang="it-IT" sz="1700" spc="-1" strike="noStrike">
                <a:solidFill>
                  <a:srgbClr val="ffffff"/>
                </a:solidFill>
                <a:latin typeface="Century Gothic"/>
                <a:ea typeface="DejaVu Sans"/>
              </a:rPr>
              <a:t>I 6 litri di sangue possono essere pompati in ogni orecchio ogni minuto, il pattern di vene sulle orecchie è unico per ogni elefante (come le impronte digitali umane)</a:t>
            </a:r>
            <a:endParaRPr b="0" lang="it-IT" sz="1700" spc="-1" strike="noStrike">
              <a:latin typeface="Arial"/>
            </a:endParaRPr>
          </a:p>
          <a:p>
            <a:pPr marL="285840" indent="-285120" algn="just">
              <a:lnSpc>
                <a:spcPct val="100000"/>
              </a:lnSpc>
              <a:buClr>
                <a:srgbClr val="ffffff"/>
              </a:buClr>
              <a:buFont typeface="Arial"/>
              <a:buChar char="•"/>
            </a:pPr>
            <a:r>
              <a:rPr b="0" lang="it-IT" sz="1700" spc="-1" strike="noStrike">
                <a:solidFill>
                  <a:srgbClr val="ffffff"/>
                </a:solidFill>
                <a:latin typeface="Century Gothic"/>
                <a:ea typeface="DejaVu Sans"/>
              </a:rPr>
              <a:t>In totale, gli elefanti hanno 500-600 litri di sangue, rispetto ai 5-6 litri nell'uomo</a:t>
            </a:r>
            <a:endParaRPr b="0" lang="it-IT" sz="1700" spc="-1" strike="noStrike">
              <a:latin typeface="Arial"/>
            </a:endParaRPr>
          </a:p>
          <a:p>
            <a:pPr marL="285840" indent="-285120" algn="just">
              <a:lnSpc>
                <a:spcPct val="100000"/>
              </a:lnSpc>
              <a:buClr>
                <a:srgbClr val="ffffff"/>
              </a:buClr>
              <a:buFont typeface="Arial"/>
              <a:buChar char="•"/>
            </a:pPr>
            <a:r>
              <a:rPr b="0" lang="it-IT" sz="1700" spc="-1" strike="noStrike">
                <a:solidFill>
                  <a:srgbClr val="ffffff"/>
                </a:solidFill>
                <a:latin typeface="Century Gothic"/>
                <a:ea typeface="DejaVu Sans"/>
              </a:rPr>
              <a:t>Il cuore di un elefante batte tra le 22 e le 28 volte al minuto quando riposa, mentre la frequenza cardiaca media dell'uomo è di 72 battiti al minuto</a:t>
            </a:r>
            <a:endParaRPr b="0" lang="it-IT" sz="1700" spc="-1" strike="noStrike">
              <a:latin typeface="Arial"/>
            </a:endParaRPr>
          </a:p>
          <a:p>
            <a:pPr marL="285840" indent="-285120" algn="just">
              <a:lnSpc>
                <a:spcPct val="100000"/>
              </a:lnSpc>
              <a:buClr>
                <a:srgbClr val="ffffff"/>
              </a:buClr>
              <a:buFont typeface="Arial"/>
              <a:buChar char="•"/>
            </a:pPr>
            <a:r>
              <a:rPr b="0" lang="it-IT" sz="1700" spc="-1" strike="noStrike">
                <a:solidFill>
                  <a:srgbClr val="ffffff"/>
                </a:solidFill>
                <a:latin typeface="Century Gothic"/>
                <a:ea typeface="DejaVu Sans"/>
              </a:rPr>
              <a:t>Musth: quando un maschio è in calore. Il musth fornisce un esempio di come la natura assicuri la propagazione dei soli geni migliori: - ♂ raggiungono il massimo sessuale a circa 45 anni, i giovani ♂ hanno un breve, sporadici periodi di musth che durano alcuni giorni o settimane, i maschi più anziani all'età di 40 anni possono avere periodi di musth che durano fino a un mese - solo i maschi in buone condizioni possono entrare in musth. Se le condizioni ambientali sono sfavorevoli, salterà il suo ciclo musth annuale</a:t>
            </a:r>
            <a:endParaRPr b="0" lang="it-IT" sz="1700" spc="-1" strike="noStrike">
              <a:latin typeface="Arial"/>
            </a:endParaRPr>
          </a:p>
          <a:p>
            <a:pPr marL="285840" indent="-285120" algn="just">
              <a:lnSpc>
                <a:spcPct val="100000"/>
              </a:lnSpc>
              <a:buClr>
                <a:srgbClr val="ffffff"/>
              </a:buClr>
              <a:buFont typeface="Arial"/>
              <a:buChar char="•"/>
            </a:pPr>
            <a:r>
              <a:rPr b="0" lang="it-IT" sz="1700" spc="-1" strike="noStrike">
                <a:solidFill>
                  <a:srgbClr val="ffffff"/>
                </a:solidFill>
                <a:latin typeface="Century Gothic"/>
                <a:ea typeface="DejaVu Sans"/>
              </a:rPr>
              <a:t> ♀ </a:t>
            </a:r>
            <a:r>
              <a:rPr b="0" lang="it-IT" sz="1700" spc="-1" strike="noStrike">
                <a:solidFill>
                  <a:srgbClr val="ffffff"/>
                </a:solidFill>
                <a:latin typeface="Century Gothic"/>
                <a:ea typeface="DejaVu Sans"/>
              </a:rPr>
              <a:t>preferiscono i maschi in musth maturi in quanto sono in grado di allontanare i maschi più giovani, rendendo l'estro meno stressante ed estenuante</a:t>
            </a:r>
            <a:endParaRPr b="0" lang="it-IT" sz="1700" spc="-1" strike="noStrike">
              <a:latin typeface="Arial"/>
            </a:endParaRPr>
          </a:p>
        </p:txBody>
      </p:sp>
      <p:pic>
        <p:nvPicPr>
          <p:cNvPr id="109" name="Immagine 3" descr=""/>
          <p:cNvPicPr/>
          <p:nvPr/>
        </p:nvPicPr>
        <p:blipFill>
          <a:blip r:embed="rId1"/>
          <a:stretch/>
        </p:blipFill>
        <p:spPr>
          <a:xfrm>
            <a:off x="136440" y="566640"/>
            <a:ext cx="4125240" cy="2750040"/>
          </a:xfrm>
          <a:prstGeom prst="rect">
            <a:avLst/>
          </a:prstGeom>
          <a:ln>
            <a:noFill/>
          </a:ln>
        </p:spPr>
      </p:pic>
      <p:sp>
        <p:nvSpPr>
          <p:cNvPr id="110" name="CustomShape 2"/>
          <p:cNvSpPr/>
          <p:nvPr/>
        </p:nvSpPr>
        <p:spPr>
          <a:xfrm>
            <a:off x="2086920" y="2664000"/>
            <a:ext cx="1512720" cy="637920"/>
          </a:xfrm>
          <a:prstGeom prst="rect">
            <a:avLst/>
          </a:prstGeom>
          <a:noFill/>
          <a:ln>
            <a:noFill/>
          </a:ln>
        </p:spPr>
        <p:style>
          <a:lnRef idx="0"/>
          <a:fillRef idx="0"/>
          <a:effectRef idx="0"/>
          <a:fontRef idx="minor"/>
        </p:style>
        <p:txBody>
          <a:bodyPr lIns="90000" rIns="90000" tIns="45000" bIns="45000"/>
          <a:p>
            <a:pPr>
              <a:lnSpc>
                <a:spcPct val="100000"/>
              </a:lnSpc>
            </a:pPr>
            <a:r>
              <a:rPr b="0" lang="it-IT" sz="1800" spc="-1" strike="noStrike">
                <a:solidFill>
                  <a:srgbClr val="ffffff"/>
                </a:solidFill>
                <a:latin typeface="Blackadder ITC"/>
                <a:ea typeface="DejaVu Sans"/>
              </a:rPr>
              <a:t>Chiara Grasso</a:t>
            </a:r>
            <a:endParaRPr b="0" lang="it-IT" sz="1800" spc="-1" strike="noStrike">
              <a:latin typeface="Arial"/>
            </a:endParaRPr>
          </a:p>
        </p:txBody>
      </p:sp>
      <p:sp>
        <p:nvSpPr>
          <p:cNvPr id="111" name="CustomShape 3"/>
          <p:cNvSpPr/>
          <p:nvPr/>
        </p:nvSpPr>
        <p:spPr>
          <a:xfrm>
            <a:off x="32760" y="3871440"/>
            <a:ext cx="1512720" cy="637920"/>
          </a:xfrm>
          <a:prstGeom prst="rect">
            <a:avLst/>
          </a:prstGeom>
          <a:noFill/>
          <a:ln>
            <a:noFill/>
          </a:ln>
        </p:spPr>
        <p:style>
          <a:lnRef idx="0"/>
          <a:fillRef idx="0"/>
          <a:effectRef idx="0"/>
          <a:fontRef idx="minor"/>
        </p:style>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2" name="Picture 1" descr=""/>
          <p:cNvPicPr/>
          <p:nvPr/>
        </p:nvPicPr>
        <p:blipFill>
          <a:blip r:embed="rId1"/>
          <a:stretch/>
        </p:blipFill>
        <p:spPr>
          <a:xfrm>
            <a:off x="0" y="1968120"/>
            <a:ext cx="4559760" cy="3875400"/>
          </a:xfrm>
          <a:prstGeom prst="rect">
            <a:avLst/>
          </a:prstGeom>
          <a:ln>
            <a:noFill/>
          </a:ln>
        </p:spPr>
      </p:pic>
      <p:sp>
        <p:nvSpPr>
          <p:cNvPr id="113" name="CustomShape 1"/>
          <p:cNvSpPr/>
          <p:nvPr/>
        </p:nvSpPr>
        <p:spPr>
          <a:xfrm>
            <a:off x="4560480" y="1446840"/>
            <a:ext cx="7630920" cy="4970520"/>
          </a:xfrm>
          <a:prstGeom prst="rect">
            <a:avLst/>
          </a:prstGeom>
          <a:noFill/>
          <a:ln>
            <a:noFill/>
          </a:ln>
        </p:spPr>
        <p:style>
          <a:lnRef idx="0"/>
          <a:fillRef idx="0"/>
          <a:effectRef idx="0"/>
          <a:fontRef idx="minor"/>
        </p:style>
        <p:txBody>
          <a:bodyPr lIns="90000" rIns="90000" tIns="45000" bIns="45000" anchor="ctr"/>
          <a:p>
            <a:pPr marL="285840" indent="-285120">
              <a:lnSpc>
                <a:spcPct val="100000"/>
              </a:lnSpc>
              <a:buClr>
                <a:srgbClr val="ffffff"/>
              </a:buClr>
              <a:buFont typeface="Arial"/>
              <a:buChar char="•"/>
            </a:pPr>
            <a:r>
              <a:rPr b="0" lang="it-IT" sz="2000" spc="-1" strike="noStrike">
                <a:solidFill>
                  <a:srgbClr val="ffffff"/>
                </a:solidFill>
                <a:latin typeface="Century Gothic"/>
                <a:ea typeface="DejaVu Sans"/>
              </a:rPr>
              <a:t>A proposito dell'affermazione che gli elefanti sono "distruttivi": siamo noi umani a metterli in aree ristrette. Gli elefanti svolgono un importante ruolo ecologico nel mantenere aperte le savane, prevenendo l'invasione dei cespugli. In passato, gli elefanti vagavano per vaste aree, consentendo il recupero di aree al pascolo. È importante sottolineare lo sviluppo favorevole dei Parchi transfrontalieri in questo senso. Sono sempre stati un grave ostacolo allo sviluppo agricolo in Africa, insieme al clima, ai terreni sterili, ai parassiti, alle malattie, alle erbacce, alle locuste, e pongono ancora problemi nelle aree rurali: scontro tra elefanti e umani. </a:t>
            </a:r>
            <a:endParaRPr b="0" lang="it-IT" sz="2000" spc="-1" strike="noStrike">
              <a:latin typeface="Arial"/>
            </a:endParaRPr>
          </a:p>
          <a:p>
            <a:pPr marL="285840" indent="-285120">
              <a:lnSpc>
                <a:spcPct val="100000"/>
              </a:lnSpc>
              <a:buClr>
                <a:srgbClr val="ffffff"/>
              </a:buClr>
              <a:buFont typeface="Arial"/>
              <a:buChar char="•"/>
            </a:pPr>
            <a:r>
              <a:rPr b="0" lang="it-IT" sz="2000" spc="-1" strike="noStrike">
                <a:solidFill>
                  <a:srgbClr val="ffffff"/>
                </a:solidFill>
                <a:latin typeface="Century Gothic"/>
                <a:ea typeface="DejaVu Sans"/>
              </a:rPr>
              <a:t>Nessun commensalismo e mutualismo con le bufaghe perché gli elefanti non hanno zecche</a:t>
            </a:r>
            <a:endParaRPr b="0" lang="it-IT" sz="2000" spc="-1" strike="noStrike">
              <a:latin typeface="Arial"/>
            </a:endParaRPr>
          </a:p>
          <a:p>
            <a:pPr marL="285840" indent="-285120">
              <a:lnSpc>
                <a:spcPct val="100000"/>
              </a:lnSpc>
              <a:buClr>
                <a:srgbClr val="ffffff"/>
              </a:buClr>
              <a:buFont typeface="Arial"/>
              <a:buChar char="•"/>
            </a:pPr>
            <a:r>
              <a:rPr b="0" lang="it-IT" sz="2000" spc="-1" strike="noStrike">
                <a:solidFill>
                  <a:srgbClr val="ffffff"/>
                </a:solidFill>
                <a:latin typeface="Century Gothic"/>
                <a:ea typeface="DejaVu Sans"/>
              </a:rPr>
              <a:t>Periodo di gestazione: 22 mesi</a:t>
            </a:r>
            <a:endParaRPr b="0" lang="it-IT" sz="2000" spc="-1" strike="noStrike">
              <a:latin typeface="Arial"/>
            </a:endParaRPr>
          </a:p>
          <a:p>
            <a:pPr marL="285840" indent="-285120">
              <a:lnSpc>
                <a:spcPct val="100000"/>
              </a:lnSpc>
              <a:buClr>
                <a:srgbClr val="ffffff"/>
              </a:buClr>
              <a:buFont typeface="Arial"/>
              <a:buChar char="•"/>
            </a:pPr>
            <a:r>
              <a:rPr b="0" lang="it-IT" sz="2000" spc="-1" strike="noStrike">
                <a:solidFill>
                  <a:srgbClr val="ffffff"/>
                </a:solidFill>
                <a:latin typeface="Century Gothic"/>
                <a:ea typeface="DejaVu Sans"/>
              </a:rPr>
              <a:t>Intervallo di nascita: 3-4 anni</a:t>
            </a:r>
            <a:endParaRPr b="0" lang="it-IT" sz="2000" spc="-1" strike="noStrike">
              <a:latin typeface="Arial"/>
            </a:endParaRPr>
          </a:p>
          <a:p>
            <a:pPr marL="285840" indent="-285120">
              <a:lnSpc>
                <a:spcPct val="100000"/>
              </a:lnSpc>
              <a:buClr>
                <a:srgbClr val="ffffff"/>
              </a:buClr>
              <a:buFont typeface="Arial"/>
              <a:buChar char="•"/>
            </a:pPr>
            <a:r>
              <a:rPr b="0" lang="it-IT" sz="2000" spc="-1" strike="noStrike">
                <a:solidFill>
                  <a:srgbClr val="ffffff"/>
                </a:solidFill>
                <a:latin typeface="Century Gothic"/>
                <a:ea typeface="DejaVu Sans"/>
              </a:rPr>
              <a:t>Durata della vita potenziale: 50-60 anni</a:t>
            </a:r>
            <a:endParaRPr b="0" lang="it-IT" sz="2000" spc="-1" strike="noStrike">
              <a:latin typeface="Arial"/>
            </a:endParaRPr>
          </a:p>
        </p:txBody>
      </p:sp>
      <p:sp>
        <p:nvSpPr>
          <p:cNvPr id="114" name="CustomShape 2"/>
          <p:cNvSpPr/>
          <p:nvPr/>
        </p:nvSpPr>
        <p:spPr>
          <a:xfrm>
            <a:off x="228600" y="170640"/>
            <a:ext cx="4104000" cy="1524960"/>
          </a:xfrm>
          <a:prstGeom prst="rect">
            <a:avLst/>
          </a:prstGeom>
          <a:ln>
            <a:round/>
          </a:ln>
        </p:spPr>
        <p:style>
          <a:lnRef idx="2">
            <a:schemeClr val="accent1">
              <a:shade val="50000"/>
            </a:schemeClr>
          </a:lnRef>
          <a:fillRef idx="1">
            <a:schemeClr val="accent1"/>
          </a:fillRef>
          <a:effectRef idx="0">
            <a:schemeClr val="accent1"/>
          </a:effectRef>
          <a:fontRef idx="minor"/>
        </p:style>
      </p:sp>
      <p:sp>
        <p:nvSpPr>
          <p:cNvPr id="115" name="CustomShape 3"/>
          <p:cNvSpPr/>
          <p:nvPr/>
        </p:nvSpPr>
        <p:spPr>
          <a:xfrm>
            <a:off x="502920" y="243000"/>
            <a:ext cx="3691080" cy="699840"/>
          </a:xfrm>
          <a:prstGeom prst="rect">
            <a:avLst/>
          </a:prstGeom>
          <a:noFill/>
          <a:ln>
            <a:noFill/>
          </a:ln>
        </p:spPr>
        <p:style>
          <a:lnRef idx="0"/>
          <a:fillRef idx="0"/>
          <a:effectRef idx="0"/>
          <a:fontRef idx="minor"/>
        </p:style>
        <p:txBody>
          <a:bodyPr lIns="90000" rIns="90000" tIns="45000" bIns="45000"/>
          <a:p>
            <a:pPr>
              <a:lnSpc>
                <a:spcPct val="100000"/>
              </a:lnSpc>
            </a:pPr>
            <a:r>
              <a:rPr b="1" lang="it-IT" sz="2000" spc="-1" strike="noStrike">
                <a:solidFill>
                  <a:srgbClr val="000000"/>
                </a:solidFill>
                <a:latin typeface="Century Gothic"/>
                <a:ea typeface="DejaVu Sans"/>
              </a:rPr>
              <a:t>A cosa servono zanne e proboscide?</a:t>
            </a:r>
            <a:endParaRPr b="0" lang="it-IT" sz="2000" spc="-1" strike="noStrike">
              <a:latin typeface="Arial"/>
            </a:endParaRPr>
          </a:p>
        </p:txBody>
      </p:sp>
      <p:pic>
        <p:nvPicPr>
          <p:cNvPr id="116" name="Picture 1" descr="">
            <a:hlinkClick r:id="" action="ppaction://media"/>
          </p:cNvPr>
          <p:cNvPicPr/>
          <p:nvPr>
            <a:videoFile r:link="rId2"/>
            <p:extLst>
              <p:ext uri="{DAA4B4D4-6D71-4841-9C94-3DE7FCFB9230}">
                <p14:media r:embed="rId3"/>
              </p:ext>
            </p:extLst>
          </p:nvPr>
        </p:nvPicPr>
        <p:blipFill>
          <a:blip r:embed="rId4"/>
        </p:blipFill>
        <p:spPr>
          <a:xfrm>
            <a:off x="2502360" y="734760"/>
            <a:ext cx="883440" cy="883440"/>
          </a:xfrm>
          <a:prstGeom prst="rect">
            <a:avLst/>
          </a:prstGeom>
          <a:ln>
            <a:noFill/>
          </a:ln>
        </p:spPr>
      </p:pic>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childTnLst>
                  <p:par>
                    <p:cTn id="11" fill="hold">
                      <p:stCondLst>
                        <p:cond delay="indefinite"/>
                      </p:stCondLst>
                      <p:childTnLst>
                        <p:par>
                          <p:cTn id="12" fill="hold">
                            <p:stCondLst>
                              <p:cond delay="0"/>
                            </p:stCondLst>
                            <p:childTnLst>
                              <p:par>
                                <p:cTn id="13" nodeType="clickEffect" fill="hold" presetClass="mediacall">
                                  <p:stCondLst>
                                    <p:cond delay="0"/>
                                  </p:stCondLst>
                                  <p:childTnLst>
                                    <p:cmd type="call">
                                      <p:cBhvr>
                                        <p:cTn id="14" dur="132794" fill="hold"/>
                                        <p:tgtEl>
                                          <p:spTgt spid="116"/>
                                        </p:tgtEl>
                                      </p:cBhvr>
                                    </p:cmd>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CustomShape 1"/>
          <p:cNvSpPr/>
          <p:nvPr/>
        </p:nvSpPr>
        <p:spPr>
          <a:xfrm>
            <a:off x="4395600" y="1649160"/>
            <a:ext cx="7668000" cy="4479120"/>
          </a:xfrm>
          <a:prstGeom prst="rect">
            <a:avLst/>
          </a:prstGeom>
          <a:noFill/>
          <a:ln>
            <a:noFill/>
          </a:ln>
        </p:spPr>
        <p:style>
          <a:lnRef idx="0"/>
          <a:fillRef idx="0"/>
          <a:effectRef idx="0"/>
          <a:fontRef idx="minor"/>
        </p:style>
        <p:txBody>
          <a:bodyPr lIns="90000" rIns="90000" tIns="45000" bIns="45000"/>
          <a:p>
            <a:pPr marL="285840" indent="-285120">
              <a:lnSpc>
                <a:spcPct val="100000"/>
              </a:lnSpc>
              <a:buClr>
                <a:srgbClr val="ffffff"/>
              </a:buClr>
              <a:buFont typeface="Arial"/>
              <a:buChar char="•"/>
            </a:pPr>
            <a:r>
              <a:rPr b="0" lang="it-IT" sz="1800" spc="-1" strike="noStrike">
                <a:solidFill>
                  <a:srgbClr val="ffffff"/>
                </a:solidFill>
                <a:latin typeface="Century Gothic"/>
                <a:ea typeface="DejaVu Sans"/>
              </a:rPr>
              <a:t>Un ecosistema a sé stante: le termiti riciclano la cellulosa, le termiti attirano le formiche, entrambi attirano uccelli e scimmie / babbuini, alcune piante dipendono dalla dispersione di semi sul tratto digestivo dell'elefante, lo sterco funge da camera di germinazione, ruolo degli scarabei stercorari</a:t>
            </a:r>
            <a:endParaRPr b="0" lang="it-IT" sz="1800" spc="-1" strike="noStrike">
              <a:latin typeface="Arial"/>
            </a:endParaRPr>
          </a:p>
          <a:p>
            <a:pPr marL="285840" indent="-285120">
              <a:lnSpc>
                <a:spcPct val="100000"/>
              </a:lnSpc>
              <a:buClr>
                <a:srgbClr val="ffffff"/>
              </a:buClr>
              <a:buFont typeface="Arial"/>
              <a:buChar char="•"/>
            </a:pPr>
            <a:r>
              <a:rPr b="0" lang="it-IT" sz="1800" spc="-1" strike="noStrike">
                <a:solidFill>
                  <a:srgbClr val="ffffff"/>
                </a:solidFill>
                <a:latin typeface="Century Gothic"/>
                <a:ea typeface="DejaVu Sans"/>
              </a:rPr>
              <a:t>Digestione molto incompleta: viene assimilato solo il 44 percento del cibo, rispetto al 66 percento di un ruminante</a:t>
            </a:r>
            <a:endParaRPr b="0" lang="it-IT" sz="1800" spc="-1" strike="noStrike">
              <a:latin typeface="Arial"/>
            </a:endParaRPr>
          </a:p>
          <a:p>
            <a:pPr marL="285840" indent="-285120">
              <a:lnSpc>
                <a:spcPct val="100000"/>
              </a:lnSpc>
              <a:buClr>
                <a:srgbClr val="ffffff"/>
              </a:buClr>
              <a:buFont typeface="Arial"/>
              <a:buChar char="•"/>
            </a:pPr>
            <a:r>
              <a:rPr b="0" lang="it-IT" sz="1800" spc="-1" strike="noStrike">
                <a:solidFill>
                  <a:srgbClr val="ffffff"/>
                </a:solidFill>
                <a:latin typeface="Century Gothic"/>
                <a:ea typeface="DejaVu Sans"/>
              </a:rPr>
              <a:t>L'elefante consuma giornalmente dal 4 al 6 percento del suo peso corporeo: un maschio di 5.000 kg ha bisogno di circa 300 kg di vegetazione al giorno</a:t>
            </a:r>
            <a:endParaRPr b="0" lang="it-IT" sz="1800" spc="-1" strike="noStrike">
              <a:latin typeface="Arial"/>
            </a:endParaRPr>
          </a:p>
          <a:p>
            <a:pPr marL="285840" indent="-285120">
              <a:lnSpc>
                <a:spcPct val="100000"/>
              </a:lnSpc>
              <a:buClr>
                <a:srgbClr val="ffffff"/>
              </a:buClr>
              <a:buFont typeface="Arial"/>
              <a:buChar char="•"/>
            </a:pPr>
            <a:r>
              <a:rPr b="0" lang="it-IT" sz="1800" spc="-1" strike="noStrike">
                <a:solidFill>
                  <a:srgbClr val="ffffff"/>
                </a:solidFill>
                <a:latin typeface="Century Gothic"/>
                <a:ea typeface="DejaVu Sans"/>
              </a:rPr>
              <a:t>Trascorrono circa 16 ore al giorno a mangiare, picchi al mattino, al pomeriggio, intorno a mezzanotte. </a:t>
            </a:r>
            <a:endParaRPr b="0" lang="it-IT" sz="1800" spc="-1" strike="noStrike">
              <a:latin typeface="Arial"/>
            </a:endParaRPr>
          </a:p>
          <a:p>
            <a:pPr marL="285840" indent="-285120">
              <a:lnSpc>
                <a:spcPct val="100000"/>
              </a:lnSpc>
              <a:buClr>
                <a:srgbClr val="ffffff"/>
              </a:buClr>
              <a:buFont typeface="Arial"/>
              <a:buChar char="•"/>
            </a:pPr>
            <a:r>
              <a:rPr b="0" lang="it-IT" sz="1800" spc="-1" strike="noStrike">
                <a:solidFill>
                  <a:srgbClr val="ffffff"/>
                </a:solidFill>
                <a:latin typeface="Century Gothic"/>
                <a:ea typeface="DejaVu Sans"/>
              </a:rPr>
              <a:t>Sono in grado di produrre 155 kg di sterco al giorno, lasciando cadere 3-5 boli di letame ogni ora e mezza</a:t>
            </a:r>
            <a:endParaRPr b="0" lang="it-IT" sz="1800" spc="-1" strike="noStrike">
              <a:latin typeface="Arial"/>
            </a:endParaRPr>
          </a:p>
          <a:p>
            <a:pPr marL="285840" indent="-285120">
              <a:lnSpc>
                <a:spcPct val="100000"/>
              </a:lnSpc>
              <a:buClr>
                <a:srgbClr val="ffffff"/>
              </a:buClr>
              <a:buFont typeface="Arial"/>
              <a:buChar char="•"/>
            </a:pPr>
            <a:r>
              <a:rPr b="0" lang="it-IT" sz="1800" spc="-1" strike="noStrike">
                <a:solidFill>
                  <a:srgbClr val="ffffff"/>
                </a:solidFill>
                <a:latin typeface="Century Gothic"/>
                <a:ea typeface="DejaVu Sans"/>
              </a:rPr>
              <a:t>Inalare il fumo dello sterco bruciato va bene per raffreddori e bruciare lo sterco di elefante è un’ottima soluzione come repellente per insetti</a:t>
            </a:r>
            <a:endParaRPr b="0" lang="it-IT" sz="1800" spc="-1" strike="noStrike">
              <a:latin typeface="Arial"/>
            </a:endParaRPr>
          </a:p>
        </p:txBody>
      </p:sp>
      <p:pic>
        <p:nvPicPr>
          <p:cNvPr id="118" name="Picture 3" descr=""/>
          <p:cNvPicPr/>
          <p:nvPr/>
        </p:nvPicPr>
        <p:blipFill>
          <a:blip r:embed="rId1"/>
          <a:stretch/>
        </p:blipFill>
        <p:spPr>
          <a:xfrm>
            <a:off x="127800" y="3549960"/>
            <a:ext cx="4028760" cy="3222720"/>
          </a:xfrm>
          <a:prstGeom prst="rect">
            <a:avLst/>
          </a:prstGeom>
          <a:ln>
            <a:noFill/>
          </a:ln>
        </p:spPr>
      </p:pic>
      <p:sp>
        <p:nvSpPr>
          <p:cNvPr id="119" name="CustomShape 2"/>
          <p:cNvSpPr/>
          <p:nvPr/>
        </p:nvSpPr>
        <p:spPr>
          <a:xfrm>
            <a:off x="3308760" y="407520"/>
            <a:ext cx="4197960" cy="577440"/>
          </a:xfrm>
          <a:prstGeom prst="rect">
            <a:avLst/>
          </a:prstGeom>
          <a:noFill/>
          <a:ln>
            <a:noFill/>
          </a:ln>
        </p:spPr>
        <p:style>
          <a:lnRef idx="0"/>
          <a:fillRef idx="0"/>
          <a:effectRef idx="0"/>
          <a:fontRef idx="minor"/>
        </p:style>
        <p:txBody>
          <a:bodyPr wrap="none" lIns="90000" rIns="90000" tIns="45000" bIns="45000"/>
          <a:p>
            <a:pPr>
              <a:lnSpc>
                <a:spcPct val="100000"/>
              </a:lnSpc>
            </a:pPr>
            <a:r>
              <a:rPr b="0" lang="it-IT" sz="3200" spc="-1" strike="noStrike">
                <a:solidFill>
                  <a:srgbClr val="ffffff"/>
                </a:solidFill>
                <a:latin typeface="Century Gothic"/>
                <a:ea typeface="DejaVu Sans"/>
              </a:rPr>
              <a:t>Escrementi di elefante</a:t>
            </a:r>
            <a:endParaRPr b="0" lang="it-IT" sz="3200" spc="-1" strike="noStrike">
              <a:latin typeface="Arial"/>
            </a:endParaRPr>
          </a:p>
        </p:txBody>
      </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1759320" y="240840"/>
            <a:ext cx="9403920" cy="1399680"/>
          </a:xfrm>
          <a:prstGeom prst="rect">
            <a:avLst/>
          </a:prstGeom>
          <a:noFill/>
          <a:ln>
            <a:noFill/>
          </a:ln>
        </p:spPr>
        <p:style>
          <a:lnRef idx="0"/>
          <a:fillRef idx="0"/>
          <a:effectRef idx="0"/>
          <a:fontRef idx="minor"/>
        </p:style>
        <p:txBody>
          <a:bodyPr lIns="90000" rIns="90000" tIns="45000" bIns="45000"/>
          <a:p>
            <a:pPr>
              <a:lnSpc>
                <a:spcPct val="100000"/>
              </a:lnSpc>
            </a:pPr>
            <a:r>
              <a:rPr b="1" lang="it-IT" sz="7200" spc="-1" strike="noStrike">
                <a:solidFill>
                  <a:srgbClr val="ebebeb"/>
                </a:solidFill>
                <a:latin typeface="Century Gothic"/>
              </a:rPr>
              <a:t>IMPRONTE E SEGNI</a:t>
            </a:r>
            <a:endParaRPr b="0" lang="it-IT" sz="7200" spc="-1" strike="noStrike">
              <a:latin typeface="Arial"/>
            </a:endParaRPr>
          </a:p>
        </p:txBody>
      </p:sp>
      <p:sp>
        <p:nvSpPr>
          <p:cNvPr id="121" name="CustomShape 2"/>
          <p:cNvSpPr/>
          <p:nvPr/>
        </p:nvSpPr>
        <p:spPr>
          <a:xfrm>
            <a:off x="1945440" y="1723680"/>
            <a:ext cx="7974720" cy="4113360"/>
          </a:xfrm>
          <a:prstGeom prst="rect">
            <a:avLst/>
          </a:prstGeom>
          <a:noFill/>
          <a:ln>
            <a:noFill/>
          </a:ln>
        </p:spPr>
        <p:style>
          <a:lnRef idx="0"/>
          <a:fillRef idx="0"/>
          <a:effectRef idx="0"/>
          <a:fontRef idx="minor"/>
        </p:style>
        <p:txBody>
          <a:bodyPr lIns="90000" rIns="90000" tIns="45000" bIns="45000"/>
          <a:p>
            <a:pPr algn="ctr">
              <a:lnSpc>
                <a:spcPct val="100000"/>
              </a:lnSpc>
            </a:pPr>
            <a:r>
              <a:rPr b="0" lang="it-IT" sz="2400" spc="-1" strike="noStrike">
                <a:solidFill>
                  <a:srgbClr val="ffffff"/>
                </a:solidFill>
                <a:latin typeface="Century Gothic"/>
                <a:ea typeface="DejaVu Sans"/>
              </a:rPr>
              <a:t>Qui ho voluto trasmettervi un po’ dentro ad una delle mie passioni più grandi: le tracce degli animali.</a:t>
            </a:r>
            <a:br/>
            <a:br/>
            <a:r>
              <a:rPr b="0" lang="it-IT" sz="2400" spc="-1" strike="noStrike">
                <a:solidFill>
                  <a:srgbClr val="ffffff"/>
                </a:solidFill>
                <a:latin typeface="Century Gothic"/>
                <a:ea typeface="DejaVu Sans"/>
              </a:rPr>
              <a:t>In allegato a questa guida vi ho regalato anche un PDF con le impronte e i segni degli animali del Sudafrica. </a:t>
            </a:r>
            <a:endParaRPr b="0" lang="it-IT" sz="2400" spc="-1" strike="noStrike">
              <a:latin typeface="Arial"/>
            </a:endParaRPr>
          </a:p>
          <a:p>
            <a:pPr algn="ctr">
              <a:lnSpc>
                <a:spcPct val="100000"/>
              </a:lnSpc>
            </a:pPr>
            <a:r>
              <a:rPr b="0" lang="it-IT" sz="2400" spc="-1" strike="noStrike">
                <a:solidFill>
                  <a:srgbClr val="ffffff"/>
                </a:solidFill>
                <a:latin typeface="Century Gothic"/>
                <a:ea typeface="DejaVu Sans"/>
              </a:rPr>
              <a:t>Qui, nelle prossime slide, però, vi ho portato qualche esempio concreto di alcune delle impronte e dei segni che ho incontrato durante i miei cammini in savana.</a:t>
            </a:r>
            <a:endParaRPr b="0" lang="it-IT" sz="2400" spc="-1" strike="noStrike">
              <a:latin typeface="Arial"/>
            </a:endParaRPr>
          </a:p>
          <a:p>
            <a:pPr algn="ctr">
              <a:lnSpc>
                <a:spcPct val="100000"/>
              </a:lnSpc>
            </a:pPr>
            <a:r>
              <a:rPr b="0" lang="it-IT" sz="2400" spc="-1" strike="noStrike">
                <a:solidFill>
                  <a:srgbClr val="ffffff"/>
                </a:solidFill>
                <a:latin typeface="Century Gothic"/>
                <a:ea typeface="DejaVu Sans"/>
              </a:rPr>
              <a:t>Leggere le impronte è un’arte, un’arte antica che vive di pazienza ed esperienza.</a:t>
            </a:r>
            <a:endParaRPr b="0" lang="it-IT" sz="2400" spc="-1" strike="noStrike">
              <a:latin typeface="Arial"/>
            </a:endParaRPr>
          </a:p>
          <a:p>
            <a:pPr algn="ctr">
              <a:lnSpc>
                <a:spcPct val="100000"/>
              </a:lnSpc>
            </a:pPr>
            <a:r>
              <a:rPr b="0" lang="it-IT" sz="2400" spc="-1" strike="noStrike">
                <a:solidFill>
                  <a:srgbClr val="ffffff"/>
                </a:solidFill>
                <a:latin typeface="Century Gothic"/>
                <a:ea typeface="DejaVu Sans"/>
              </a:rPr>
              <a:t> </a:t>
            </a:r>
            <a:r>
              <a:rPr b="0" lang="it-IT" sz="2400" spc="-1" strike="noStrike">
                <a:solidFill>
                  <a:srgbClr val="ffffff"/>
                </a:solidFill>
                <a:latin typeface="Century Gothic"/>
                <a:ea typeface="DejaVu Sans"/>
              </a:rPr>
              <a:t>Spero di farvene innamorare </a:t>
            </a:r>
            <a:r>
              <a:rPr b="0" lang="it-IT" sz="2400" spc="-1" strike="noStrike">
                <a:solidFill>
                  <a:srgbClr val="ffffff"/>
                </a:solidFill>
                <a:latin typeface="Wingdings"/>
                <a:ea typeface="DejaVu Sans"/>
              </a:rPr>
              <a:t></a:t>
            </a:r>
            <a:endParaRPr b="0" lang="it-IT" sz="2400" spc="-1" strike="noStrike">
              <a:latin typeface="Arial"/>
            </a:endParaRPr>
          </a:p>
        </p:txBody>
      </p:sp>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2" name="Immagine 2" descr=""/>
          <p:cNvPicPr/>
          <p:nvPr/>
        </p:nvPicPr>
        <p:blipFill>
          <a:blip r:embed="rId1"/>
          <a:srcRect l="31094" t="16604" r="36534" b="5290"/>
          <a:stretch/>
        </p:blipFill>
        <p:spPr>
          <a:xfrm>
            <a:off x="437400" y="150120"/>
            <a:ext cx="4836240" cy="6557040"/>
          </a:xfrm>
          <a:prstGeom prst="rect">
            <a:avLst/>
          </a:prstGeom>
          <a:ln>
            <a:noFill/>
          </a:ln>
        </p:spPr>
      </p:pic>
      <p:sp>
        <p:nvSpPr>
          <p:cNvPr id="123" name="CustomShape 1"/>
          <p:cNvSpPr/>
          <p:nvPr/>
        </p:nvSpPr>
        <p:spPr>
          <a:xfrm>
            <a:off x="2943360" y="4644720"/>
            <a:ext cx="1775160" cy="1523160"/>
          </a:xfrm>
          <a:prstGeom prst="ellipse">
            <a:avLst/>
          </a:prstGeom>
          <a:noFill/>
          <a:ln w="76320">
            <a:solidFill>
              <a:schemeClr val="bg1"/>
            </a:solidFill>
            <a:round/>
          </a:ln>
        </p:spPr>
        <p:style>
          <a:lnRef idx="2">
            <a:schemeClr val="accent1">
              <a:shade val="50000"/>
            </a:schemeClr>
          </a:lnRef>
          <a:fillRef idx="1">
            <a:schemeClr val="accent1"/>
          </a:fillRef>
          <a:effectRef idx="0">
            <a:schemeClr val="accent1"/>
          </a:effectRef>
          <a:fontRef idx="minor"/>
        </p:style>
      </p:sp>
      <p:sp>
        <p:nvSpPr>
          <p:cNvPr id="124" name="CustomShape 2"/>
          <p:cNvSpPr/>
          <p:nvPr/>
        </p:nvSpPr>
        <p:spPr>
          <a:xfrm>
            <a:off x="5472000" y="37080"/>
            <a:ext cx="2519640" cy="638640"/>
          </a:xfrm>
          <a:prstGeom prst="rect">
            <a:avLst/>
          </a:prstGeom>
          <a:noFill/>
          <a:ln>
            <a:noFill/>
          </a:ln>
        </p:spPr>
        <p:style>
          <a:lnRef idx="0"/>
          <a:fillRef idx="0"/>
          <a:effectRef idx="0"/>
          <a:fontRef idx="minor"/>
        </p:style>
        <p:txBody>
          <a:bodyPr lIns="90000" rIns="90000" tIns="45000" bIns="45000"/>
          <a:p>
            <a:pPr>
              <a:lnSpc>
                <a:spcPct val="100000"/>
              </a:lnSpc>
            </a:pPr>
            <a:r>
              <a:rPr b="1" lang="it-IT" sz="3600" spc="-1" strike="noStrike">
                <a:solidFill>
                  <a:srgbClr val="ffffff"/>
                </a:solidFill>
                <a:latin typeface="Century Gothic"/>
                <a:ea typeface="DejaVu Sans"/>
              </a:rPr>
              <a:t>ZEBRA</a:t>
            </a:r>
            <a:endParaRPr b="0" lang="it-IT" sz="3600" spc="-1" strike="noStrike">
              <a:latin typeface="Arial"/>
            </a:endParaRPr>
          </a:p>
        </p:txBody>
      </p:sp>
      <p:pic>
        <p:nvPicPr>
          <p:cNvPr id="125" name="Picture 2" descr=""/>
          <p:cNvPicPr/>
          <p:nvPr/>
        </p:nvPicPr>
        <p:blipFill>
          <a:blip r:embed="rId2"/>
          <a:stretch/>
        </p:blipFill>
        <p:spPr>
          <a:xfrm>
            <a:off x="5844240" y="734040"/>
            <a:ext cx="6220440" cy="4139280"/>
          </a:xfrm>
          <a:prstGeom prst="rect">
            <a:avLst/>
          </a:prstGeom>
          <a:ln>
            <a:noFill/>
          </a:ln>
        </p:spPr>
      </p:pic>
      <p:pic>
        <p:nvPicPr>
          <p:cNvPr id="126" name="Immagine 3" descr=""/>
          <p:cNvPicPr/>
          <p:nvPr/>
        </p:nvPicPr>
        <p:blipFill>
          <a:blip r:embed="rId3"/>
          <a:stretch/>
        </p:blipFill>
        <p:spPr>
          <a:xfrm rot="5400000">
            <a:off x="5072040" y="3896640"/>
            <a:ext cx="3095280" cy="2321280"/>
          </a:xfrm>
          <a:prstGeom prst="rect">
            <a:avLst/>
          </a:prstGeom>
          <a:ln>
            <a:noFill/>
          </a:ln>
        </p:spPr>
      </p:pic>
      <p:sp>
        <p:nvSpPr>
          <p:cNvPr id="127" name="CustomShape 3"/>
          <p:cNvSpPr/>
          <p:nvPr/>
        </p:nvSpPr>
        <p:spPr>
          <a:xfrm>
            <a:off x="4068360" y="5406840"/>
            <a:ext cx="2026800" cy="145080"/>
          </a:xfrm>
          <a:custGeom>
            <a:avLst/>
            <a:gdLst/>
            <a:ahLst/>
            <a:rect l="l" t="t" r="r" b="b"/>
            <a:pathLst>
              <a:path w="21600" h="21600">
                <a:moveTo>
                  <a:pt x="0" y="0"/>
                </a:moveTo>
                <a:lnTo>
                  <a:pt x="21600" y="21600"/>
                </a:lnTo>
              </a:path>
            </a:pathLst>
          </a:custGeom>
          <a:noFill/>
          <a:ln w="76320">
            <a:solidFill>
              <a:schemeClr val="bg1"/>
            </a:solidFill>
            <a:round/>
            <a:tailEnd len="med" type="triangle" w="me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TM04033917[[fn=Berlino]]</Template>
  <TotalTime>16</TotalTime>
  <Application>LibreOffice/6.1.3.2$Windows_X86_64 LibreOffice_project/86daf60bf00efa86ad547e59e09d6bb77c699acb</Application>
  <Words>1149</Words>
  <Paragraphs>53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2020-04-20T09:32:01Z</dcterms:created>
  <dc:creator>Chiara Grasso</dc:creator>
  <dc:description/>
  <dc:language>it-IT</dc:language>
  <cp:lastModifiedBy/>
  <dcterms:modified xsi:type="dcterms:W3CDTF">2020-04-20T12:18:34Z</dcterms:modified>
  <cp:revision>4</cp:revision>
  <dc:subject/>
  <dc:title>Presentazione standard di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2</vt:i4>
  </property>
  <property fmtid="{D5CDD505-2E9C-101B-9397-08002B2CF9AE}" pid="7" name="Notes">
    <vt:i4>4</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11</vt:i4>
  </property>
</Properties>
</file>